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713" r:id="rId5"/>
    <p:sldMasterId id="2147483730" r:id="rId6"/>
  </p:sldMasterIdLst>
  <p:sldIdLst>
    <p:sldId id="256" r:id="rId7"/>
    <p:sldId id="257" r:id="rId8"/>
    <p:sldId id="258" r:id="rId9"/>
    <p:sldId id="259" r:id="rId10"/>
    <p:sldId id="260" r:id="rId11"/>
    <p:sldId id="261" r:id="rId12"/>
    <p:sldId id="262" r:id="rId13"/>
    <p:sldId id="265" r:id="rId14"/>
    <p:sldId id="263" r:id="rId15"/>
    <p:sldId id="264" r:id="rId16"/>
    <p:sldId id="266" r:id="rId17"/>
    <p:sldId id="267" r:id="rId18"/>
    <p:sldId id="268" r:id="rId19"/>
    <p:sldId id="269" r:id="rId20"/>
    <p:sldId id="270" r:id="rId21"/>
    <p:sldId id="271" r:id="rId22"/>
    <p:sldId id="272" r:id="rId23"/>
    <p:sldId id="273"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CCFF"/>
    <a:srgbClr val="66FF99"/>
    <a:srgbClr val="DEDFE1"/>
    <a:srgbClr val="EDEFEE"/>
    <a:srgbClr val="FBFBFB"/>
    <a:srgbClr val="FF3300"/>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0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0BA1CC-6793-4DA2-87E7-1A0B7096CCEC}"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n-US"/>
        </a:p>
      </dgm:t>
    </dgm:pt>
    <dgm:pt modelId="{250F0F82-E517-4F27-BACA-73AFE685E5C1}">
      <dgm:prSet phldrT="[Text]"/>
      <dgm:spPr/>
      <dgm:t>
        <a:bodyPr/>
        <a:lstStyle/>
        <a:p>
          <a:pPr algn="ctr"/>
          <a:r>
            <a:rPr lang="az-Latn-AZ" b="1" dirty="0" smtClean="0"/>
            <a:t>Nitqin düzgünlüyü onun forması və məzmunu kimi </a:t>
          </a:r>
          <a:endParaRPr lang="en-US" b="1" dirty="0"/>
        </a:p>
      </dgm:t>
    </dgm:pt>
    <dgm:pt modelId="{CBA8AFFB-1B64-410E-A0D8-41BCA370F83B}" type="parTrans" cxnId="{8F05B091-A88C-479D-9DFA-489B02A7EB85}">
      <dgm:prSet/>
      <dgm:spPr/>
      <dgm:t>
        <a:bodyPr/>
        <a:lstStyle/>
        <a:p>
          <a:endParaRPr lang="en-US"/>
        </a:p>
      </dgm:t>
    </dgm:pt>
    <dgm:pt modelId="{EB4F34A9-D6E8-4E13-80E5-C03D22655858}" type="sibTrans" cxnId="{8F05B091-A88C-479D-9DFA-489B02A7EB85}">
      <dgm:prSet/>
      <dgm:spPr/>
      <dgm:t>
        <a:bodyPr/>
        <a:lstStyle/>
        <a:p>
          <a:endParaRPr lang="en-US"/>
        </a:p>
      </dgm:t>
    </dgm:pt>
    <dgm:pt modelId="{36D2E550-716E-41E9-B832-101AB5FA664E}">
      <dgm:prSet phldrT="[Text]"/>
      <dgm:spPr/>
      <dgm:t>
        <a:bodyPr/>
        <a:lstStyle/>
        <a:p>
          <a:pPr algn="ctr"/>
          <a:r>
            <a:rPr lang="az-Latn-AZ" b="1" dirty="0" smtClean="0"/>
            <a:t>Nitqin tələffüz baxımından fərqlənməsində nəzərə alınan amillər</a:t>
          </a:r>
          <a:endParaRPr lang="en-US" b="1" dirty="0"/>
        </a:p>
      </dgm:t>
    </dgm:pt>
    <dgm:pt modelId="{0C9A4BCE-DFF7-47F9-A004-779DCCFB3365}" type="parTrans" cxnId="{9326E70C-114E-4A04-A12B-033CE736F4C4}">
      <dgm:prSet/>
      <dgm:spPr/>
      <dgm:t>
        <a:bodyPr/>
        <a:lstStyle/>
        <a:p>
          <a:endParaRPr lang="en-US"/>
        </a:p>
      </dgm:t>
    </dgm:pt>
    <dgm:pt modelId="{9F23DF61-3104-45D8-B6F9-529662660C0C}" type="sibTrans" cxnId="{9326E70C-114E-4A04-A12B-033CE736F4C4}">
      <dgm:prSet/>
      <dgm:spPr/>
      <dgm:t>
        <a:bodyPr/>
        <a:lstStyle/>
        <a:p>
          <a:endParaRPr lang="en-US"/>
        </a:p>
      </dgm:t>
    </dgm:pt>
    <dgm:pt modelId="{90ED8F8E-BF8D-45A2-95FF-32DC881FFD6D}">
      <dgm:prSet phldrT="[Text]"/>
      <dgm:spPr/>
      <dgm:t>
        <a:bodyPr/>
        <a:lstStyle/>
        <a:p>
          <a:pPr algn="ctr"/>
          <a:r>
            <a:rPr lang="az-Latn-AZ" b="1" dirty="0" smtClean="0"/>
            <a:t>Ekspressivlik və emosionallıq</a:t>
          </a:r>
          <a:r>
            <a:rPr lang="en-US" b="1" dirty="0" smtClean="0"/>
            <a:t>,</a:t>
          </a:r>
          <a:r>
            <a:rPr lang="az-Latn-AZ" b="1" dirty="0" smtClean="0"/>
            <a:t> nitqin obrazlılığı</a:t>
          </a:r>
          <a:r>
            <a:rPr lang="en-US" b="1" dirty="0" smtClean="0"/>
            <a:t>,</a:t>
          </a:r>
          <a:r>
            <a:rPr lang="az-Latn-AZ" b="1" dirty="0" smtClean="0"/>
            <a:t> emosional keyfiyyəti təsirliliyi kimi</a:t>
          </a:r>
          <a:endParaRPr lang="en-US" b="1" dirty="0"/>
        </a:p>
      </dgm:t>
    </dgm:pt>
    <dgm:pt modelId="{57DC58CD-A097-45E7-8092-663015EB0208}" type="parTrans" cxnId="{1A1C38EA-119C-47E5-BF35-A05AFD69DD17}">
      <dgm:prSet/>
      <dgm:spPr/>
      <dgm:t>
        <a:bodyPr/>
        <a:lstStyle/>
        <a:p>
          <a:endParaRPr lang="en-US"/>
        </a:p>
      </dgm:t>
    </dgm:pt>
    <dgm:pt modelId="{B8A420B1-F469-484A-BC79-B64F17B38C47}" type="sibTrans" cxnId="{1A1C38EA-119C-47E5-BF35-A05AFD69DD17}">
      <dgm:prSet/>
      <dgm:spPr/>
      <dgm:t>
        <a:bodyPr/>
        <a:lstStyle/>
        <a:p>
          <a:endParaRPr lang="en-US"/>
        </a:p>
      </dgm:t>
    </dgm:pt>
    <dgm:pt modelId="{5C0C10EA-73A5-4205-B141-0670299EEDF5}">
      <dgm:prSet/>
      <dgm:spPr/>
      <dgm:t>
        <a:bodyPr/>
        <a:lstStyle/>
        <a:p>
          <a:pPr algn="ctr"/>
          <a:r>
            <a:rPr lang="az-Latn-AZ" b="1" dirty="0" smtClean="0"/>
            <a:t>Düzgün nitq qarşılaşmanın açarı kimi</a:t>
          </a:r>
          <a:endParaRPr lang="en-US" b="1" dirty="0"/>
        </a:p>
      </dgm:t>
    </dgm:pt>
    <dgm:pt modelId="{E22E5759-CBC9-40C3-9E3D-717363E0BED0}" type="parTrans" cxnId="{5008686C-27B9-4203-BDA9-C6BED50F1726}">
      <dgm:prSet/>
      <dgm:spPr/>
      <dgm:t>
        <a:bodyPr/>
        <a:lstStyle/>
        <a:p>
          <a:endParaRPr lang="en-US"/>
        </a:p>
      </dgm:t>
    </dgm:pt>
    <dgm:pt modelId="{FB6E2143-1C4E-4BDF-BB20-8B654D500B4B}" type="sibTrans" cxnId="{5008686C-27B9-4203-BDA9-C6BED50F1726}">
      <dgm:prSet/>
      <dgm:spPr/>
      <dgm:t>
        <a:bodyPr/>
        <a:lstStyle/>
        <a:p>
          <a:endParaRPr lang="en-US"/>
        </a:p>
      </dgm:t>
    </dgm:pt>
    <dgm:pt modelId="{89B0737D-B1BB-4F7A-A0F0-305C7F8EA15B}">
      <dgm:prSet/>
      <dgm:spPr/>
      <dgm:t>
        <a:bodyPr/>
        <a:lstStyle/>
        <a:p>
          <a:pPr algn="ctr"/>
          <a:r>
            <a:rPr lang="az-Latn-AZ" b="1" dirty="0" smtClean="0"/>
            <a:t>Nitqin təmizliyini qoruyub saxlamaq üçün tələb olunan amillər</a:t>
          </a:r>
          <a:endParaRPr lang="en-US" b="1" dirty="0"/>
        </a:p>
      </dgm:t>
    </dgm:pt>
    <dgm:pt modelId="{D8E0093C-0F50-497E-9D3F-C10B8DAFF4DD}" type="parTrans" cxnId="{8B62147D-1B00-40A0-97C1-2F7961A5F72E}">
      <dgm:prSet/>
      <dgm:spPr/>
      <dgm:t>
        <a:bodyPr/>
        <a:lstStyle/>
        <a:p>
          <a:endParaRPr lang="en-US"/>
        </a:p>
      </dgm:t>
    </dgm:pt>
    <dgm:pt modelId="{329614A4-0DFA-4EF5-AB3A-E623C65A14B7}" type="sibTrans" cxnId="{8B62147D-1B00-40A0-97C1-2F7961A5F72E}">
      <dgm:prSet/>
      <dgm:spPr/>
      <dgm:t>
        <a:bodyPr/>
        <a:lstStyle/>
        <a:p>
          <a:endParaRPr lang="en-US"/>
        </a:p>
      </dgm:t>
    </dgm:pt>
    <dgm:pt modelId="{C639E922-5AFA-4AB2-B061-8E363CE3F85F}">
      <dgm:prSet/>
      <dgm:spPr/>
      <dgm:t>
        <a:bodyPr/>
        <a:lstStyle/>
        <a:p>
          <a:pPr algn="ctr"/>
          <a:r>
            <a:rPr lang="az-Latn-AZ" b="1" dirty="0" smtClean="0"/>
            <a:t>Məntiqlilik nitqin ən böyük keyfiyyəti</a:t>
          </a:r>
          <a:endParaRPr lang="en-US" b="1" dirty="0"/>
        </a:p>
      </dgm:t>
    </dgm:pt>
    <dgm:pt modelId="{93878E94-37BE-4EED-B6BA-EFB373026FCD}" type="parTrans" cxnId="{4FF83E8F-BF34-4078-838B-12D432AA3C08}">
      <dgm:prSet/>
      <dgm:spPr/>
      <dgm:t>
        <a:bodyPr/>
        <a:lstStyle/>
        <a:p>
          <a:endParaRPr lang="en-US"/>
        </a:p>
      </dgm:t>
    </dgm:pt>
    <dgm:pt modelId="{E77715CB-212A-4708-BB8E-044714408743}" type="sibTrans" cxnId="{4FF83E8F-BF34-4078-838B-12D432AA3C08}">
      <dgm:prSet/>
      <dgm:spPr/>
      <dgm:t>
        <a:bodyPr/>
        <a:lstStyle/>
        <a:p>
          <a:endParaRPr lang="en-US"/>
        </a:p>
      </dgm:t>
    </dgm:pt>
    <dgm:pt modelId="{F747A205-19F6-411E-A1E1-DE662ECC552F}" type="pres">
      <dgm:prSet presAssocID="{2F0BA1CC-6793-4DA2-87E7-1A0B7096CCEC}" presName="rootnode" presStyleCnt="0">
        <dgm:presLayoutVars>
          <dgm:chMax/>
          <dgm:chPref/>
          <dgm:dir/>
          <dgm:animLvl val="lvl"/>
        </dgm:presLayoutVars>
      </dgm:prSet>
      <dgm:spPr/>
      <dgm:t>
        <a:bodyPr/>
        <a:lstStyle/>
        <a:p>
          <a:endParaRPr lang="en-US"/>
        </a:p>
      </dgm:t>
    </dgm:pt>
    <dgm:pt modelId="{8E485ACF-36AC-4D21-A0CC-35B0889E37BD}" type="pres">
      <dgm:prSet presAssocID="{250F0F82-E517-4F27-BACA-73AFE685E5C1}" presName="composite" presStyleCnt="0"/>
      <dgm:spPr/>
      <dgm:t>
        <a:bodyPr/>
        <a:lstStyle/>
        <a:p>
          <a:endParaRPr lang="en-US"/>
        </a:p>
      </dgm:t>
    </dgm:pt>
    <dgm:pt modelId="{EAB69747-3D58-4B3E-843E-1F3B42A42DA9}" type="pres">
      <dgm:prSet presAssocID="{250F0F82-E517-4F27-BACA-73AFE685E5C1}" presName="LShape" presStyleLbl="alignNode1" presStyleIdx="0" presStyleCnt="11"/>
      <dgm:spPr/>
      <dgm:t>
        <a:bodyPr/>
        <a:lstStyle/>
        <a:p>
          <a:endParaRPr lang="en-US"/>
        </a:p>
      </dgm:t>
    </dgm:pt>
    <dgm:pt modelId="{95ED86D7-0195-4AD5-B80F-F150905EDA5D}" type="pres">
      <dgm:prSet presAssocID="{250F0F82-E517-4F27-BACA-73AFE685E5C1}" presName="ParentText" presStyleLbl="revTx" presStyleIdx="0" presStyleCnt="6">
        <dgm:presLayoutVars>
          <dgm:chMax val="0"/>
          <dgm:chPref val="0"/>
          <dgm:bulletEnabled val="1"/>
        </dgm:presLayoutVars>
      </dgm:prSet>
      <dgm:spPr/>
      <dgm:t>
        <a:bodyPr/>
        <a:lstStyle/>
        <a:p>
          <a:endParaRPr lang="en-US"/>
        </a:p>
      </dgm:t>
    </dgm:pt>
    <dgm:pt modelId="{1BA95805-987F-4280-8388-B122806915E5}" type="pres">
      <dgm:prSet presAssocID="{250F0F82-E517-4F27-BACA-73AFE685E5C1}" presName="Triangle" presStyleLbl="alignNode1" presStyleIdx="1" presStyleCnt="11"/>
      <dgm:spPr/>
      <dgm:t>
        <a:bodyPr/>
        <a:lstStyle/>
        <a:p>
          <a:endParaRPr lang="en-US"/>
        </a:p>
      </dgm:t>
    </dgm:pt>
    <dgm:pt modelId="{FE47A36A-CE9B-4393-9C26-B0CDE65CF326}" type="pres">
      <dgm:prSet presAssocID="{EB4F34A9-D6E8-4E13-80E5-C03D22655858}" presName="sibTrans" presStyleCnt="0"/>
      <dgm:spPr/>
      <dgm:t>
        <a:bodyPr/>
        <a:lstStyle/>
        <a:p>
          <a:endParaRPr lang="en-US"/>
        </a:p>
      </dgm:t>
    </dgm:pt>
    <dgm:pt modelId="{6FCE5CE9-59F3-496D-9D61-4CE47946D9EA}" type="pres">
      <dgm:prSet presAssocID="{EB4F34A9-D6E8-4E13-80E5-C03D22655858}" presName="space" presStyleCnt="0"/>
      <dgm:spPr/>
      <dgm:t>
        <a:bodyPr/>
        <a:lstStyle/>
        <a:p>
          <a:endParaRPr lang="en-US"/>
        </a:p>
      </dgm:t>
    </dgm:pt>
    <dgm:pt modelId="{776C7FFD-E64C-4B19-A8B0-7163EC78D6D1}" type="pres">
      <dgm:prSet presAssocID="{5C0C10EA-73A5-4205-B141-0670299EEDF5}" presName="composite" presStyleCnt="0"/>
      <dgm:spPr/>
      <dgm:t>
        <a:bodyPr/>
        <a:lstStyle/>
        <a:p>
          <a:endParaRPr lang="en-US"/>
        </a:p>
      </dgm:t>
    </dgm:pt>
    <dgm:pt modelId="{F0A2E751-23A0-4B4E-B909-A99602A06A81}" type="pres">
      <dgm:prSet presAssocID="{5C0C10EA-73A5-4205-B141-0670299EEDF5}" presName="LShape" presStyleLbl="alignNode1" presStyleIdx="2" presStyleCnt="11"/>
      <dgm:spPr/>
      <dgm:t>
        <a:bodyPr/>
        <a:lstStyle/>
        <a:p>
          <a:endParaRPr lang="en-US"/>
        </a:p>
      </dgm:t>
    </dgm:pt>
    <dgm:pt modelId="{853EB857-B3DB-4B75-B401-80B79A192BEA}" type="pres">
      <dgm:prSet presAssocID="{5C0C10EA-73A5-4205-B141-0670299EEDF5}" presName="ParentText" presStyleLbl="revTx" presStyleIdx="1" presStyleCnt="6">
        <dgm:presLayoutVars>
          <dgm:chMax val="0"/>
          <dgm:chPref val="0"/>
          <dgm:bulletEnabled val="1"/>
        </dgm:presLayoutVars>
      </dgm:prSet>
      <dgm:spPr/>
      <dgm:t>
        <a:bodyPr/>
        <a:lstStyle/>
        <a:p>
          <a:endParaRPr lang="en-US"/>
        </a:p>
      </dgm:t>
    </dgm:pt>
    <dgm:pt modelId="{BB37B609-E418-45FC-8F89-80174EEF7F8A}" type="pres">
      <dgm:prSet presAssocID="{5C0C10EA-73A5-4205-B141-0670299EEDF5}" presName="Triangle" presStyleLbl="alignNode1" presStyleIdx="3" presStyleCnt="11"/>
      <dgm:spPr/>
      <dgm:t>
        <a:bodyPr/>
        <a:lstStyle/>
        <a:p>
          <a:endParaRPr lang="en-US"/>
        </a:p>
      </dgm:t>
    </dgm:pt>
    <dgm:pt modelId="{0BC12DC8-6560-4DF7-BB24-283D4B6CCE0F}" type="pres">
      <dgm:prSet presAssocID="{FB6E2143-1C4E-4BDF-BB20-8B654D500B4B}" presName="sibTrans" presStyleCnt="0"/>
      <dgm:spPr/>
      <dgm:t>
        <a:bodyPr/>
        <a:lstStyle/>
        <a:p>
          <a:endParaRPr lang="en-US"/>
        </a:p>
      </dgm:t>
    </dgm:pt>
    <dgm:pt modelId="{5CD0718E-B71A-44FA-BA33-549CB60A16A3}" type="pres">
      <dgm:prSet presAssocID="{FB6E2143-1C4E-4BDF-BB20-8B654D500B4B}" presName="space" presStyleCnt="0"/>
      <dgm:spPr/>
      <dgm:t>
        <a:bodyPr/>
        <a:lstStyle/>
        <a:p>
          <a:endParaRPr lang="en-US"/>
        </a:p>
      </dgm:t>
    </dgm:pt>
    <dgm:pt modelId="{91E4D0D4-826D-47C2-AD48-DE72CC1C2C27}" type="pres">
      <dgm:prSet presAssocID="{89B0737D-B1BB-4F7A-A0F0-305C7F8EA15B}" presName="composite" presStyleCnt="0"/>
      <dgm:spPr/>
      <dgm:t>
        <a:bodyPr/>
        <a:lstStyle/>
        <a:p>
          <a:endParaRPr lang="en-US"/>
        </a:p>
      </dgm:t>
    </dgm:pt>
    <dgm:pt modelId="{2BA8A5FD-852B-4802-B099-BDD1DA2B009E}" type="pres">
      <dgm:prSet presAssocID="{89B0737D-B1BB-4F7A-A0F0-305C7F8EA15B}" presName="LShape" presStyleLbl="alignNode1" presStyleIdx="4" presStyleCnt="11"/>
      <dgm:spPr/>
      <dgm:t>
        <a:bodyPr/>
        <a:lstStyle/>
        <a:p>
          <a:endParaRPr lang="en-US"/>
        </a:p>
      </dgm:t>
    </dgm:pt>
    <dgm:pt modelId="{8E53F655-426D-4CEF-B2FB-8D04CD889351}" type="pres">
      <dgm:prSet presAssocID="{89B0737D-B1BB-4F7A-A0F0-305C7F8EA15B}" presName="ParentText" presStyleLbl="revTx" presStyleIdx="2" presStyleCnt="6">
        <dgm:presLayoutVars>
          <dgm:chMax val="0"/>
          <dgm:chPref val="0"/>
          <dgm:bulletEnabled val="1"/>
        </dgm:presLayoutVars>
      </dgm:prSet>
      <dgm:spPr/>
      <dgm:t>
        <a:bodyPr/>
        <a:lstStyle/>
        <a:p>
          <a:endParaRPr lang="en-US"/>
        </a:p>
      </dgm:t>
    </dgm:pt>
    <dgm:pt modelId="{F80ECC9A-EB16-4984-BEE0-4B8B3FE31570}" type="pres">
      <dgm:prSet presAssocID="{89B0737D-B1BB-4F7A-A0F0-305C7F8EA15B}" presName="Triangle" presStyleLbl="alignNode1" presStyleIdx="5" presStyleCnt="11"/>
      <dgm:spPr/>
      <dgm:t>
        <a:bodyPr/>
        <a:lstStyle/>
        <a:p>
          <a:endParaRPr lang="en-US"/>
        </a:p>
      </dgm:t>
    </dgm:pt>
    <dgm:pt modelId="{28A8C13F-F266-442A-BD69-701B17D65B55}" type="pres">
      <dgm:prSet presAssocID="{329614A4-0DFA-4EF5-AB3A-E623C65A14B7}" presName="sibTrans" presStyleCnt="0"/>
      <dgm:spPr/>
      <dgm:t>
        <a:bodyPr/>
        <a:lstStyle/>
        <a:p>
          <a:endParaRPr lang="en-US"/>
        </a:p>
      </dgm:t>
    </dgm:pt>
    <dgm:pt modelId="{167231C4-6545-476C-98C5-978475DDF06B}" type="pres">
      <dgm:prSet presAssocID="{329614A4-0DFA-4EF5-AB3A-E623C65A14B7}" presName="space" presStyleCnt="0"/>
      <dgm:spPr/>
      <dgm:t>
        <a:bodyPr/>
        <a:lstStyle/>
        <a:p>
          <a:endParaRPr lang="en-US"/>
        </a:p>
      </dgm:t>
    </dgm:pt>
    <dgm:pt modelId="{FFEF826D-2BAB-4BE6-9E31-16D33ED29D6B}" type="pres">
      <dgm:prSet presAssocID="{C639E922-5AFA-4AB2-B061-8E363CE3F85F}" presName="composite" presStyleCnt="0"/>
      <dgm:spPr/>
      <dgm:t>
        <a:bodyPr/>
        <a:lstStyle/>
        <a:p>
          <a:endParaRPr lang="en-US"/>
        </a:p>
      </dgm:t>
    </dgm:pt>
    <dgm:pt modelId="{17667E12-EBA3-45BB-A8CF-668EE326B0B0}" type="pres">
      <dgm:prSet presAssocID="{C639E922-5AFA-4AB2-B061-8E363CE3F85F}" presName="LShape" presStyleLbl="alignNode1" presStyleIdx="6" presStyleCnt="11"/>
      <dgm:spPr/>
      <dgm:t>
        <a:bodyPr/>
        <a:lstStyle/>
        <a:p>
          <a:endParaRPr lang="en-US"/>
        </a:p>
      </dgm:t>
    </dgm:pt>
    <dgm:pt modelId="{7B958ED7-4ED3-4968-8989-5109046F1E81}" type="pres">
      <dgm:prSet presAssocID="{C639E922-5AFA-4AB2-B061-8E363CE3F85F}" presName="ParentText" presStyleLbl="revTx" presStyleIdx="3" presStyleCnt="6">
        <dgm:presLayoutVars>
          <dgm:chMax val="0"/>
          <dgm:chPref val="0"/>
          <dgm:bulletEnabled val="1"/>
        </dgm:presLayoutVars>
      </dgm:prSet>
      <dgm:spPr/>
      <dgm:t>
        <a:bodyPr/>
        <a:lstStyle/>
        <a:p>
          <a:endParaRPr lang="en-US"/>
        </a:p>
      </dgm:t>
    </dgm:pt>
    <dgm:pt modelId="{7F018BA0-3B85-4787-97E1-ADE896E3D817}" type="pres">
      <dgm:prSet presAssocID="{C639E922-5AFA-4AB2-B061-8E363CE3F85F}" presName="Triangle" presStyleLbl="alignNode1" presStyleIdx="7" presStyleCnt="11"/>
      <dgm:spPr/>
      <dgm:t>
        <a:bodyPr/>
        <a:lstStyle/>
        <a:p>
          <a:endParaRPr lang="en-US"/>
        </a:p>
      </dgm:t>
    </dgm:pt>
    <dgm:pt modelId="{1E927DD7-8B40-4298-91D6-82CC885E57A6}" type="pres">
      <dgm:prSet presAssocID="{E77715CB-212A-4708-BB8E-044714408743}" presName="sibTrans" presStyleCnt="0"/>
      <dgm:spPr/>
      <dgm:t>
        <a:bodyPr/>
        <a:lstStyle/>
        <a:p>
          <a:endParaRPr lang="en-US"/>
        </a:p>
      </dgm:t>
    </dgm:pt>
    <dgm:pt modelId="{123886BE-55CF-40CD-805E-06EA83966954}" type="pres">
      <dgm:prSet presAssocID="{E77715CB-212A-4708-BB8E-044714408743}" presName="space" presStyleCnt="0"/>
      <dgm:spPr/>
      <dgm:t>
        <a:bodyPr/>
        <a:lstStyle/>
        <a:p>
          <a:endParaRPr lang="en-US"/>
        </a:p>
      </dgm:t>
    </dgm:pt>
    <dgm:pt modelId="{596A3D5A-5993-40FF-8A97-CFD3404746E8}" type="pres">
      <dgm:prSet presAssocID="{36D2E550-716E-41E9-B832-101AB5FA664E}" presName="composite" presStyleCnt="0"/>
      <dgm:spPr/>
      <dgm:t>
        <a:bodyPr/>
        <a:lstStyle/>
        <a:p>
          <a:endParaRPr lang="en-US"/>
        </a:p>
      </dgm:t>
    </dgm:pt>
    <dgm:pt modelId="{0F1AACCA-AFA4-4FD7-9F4F-B0113CB81F1C}" type="pres">
      <dgm:prSet presAssocID="{36D2E550-716E-41E9-B832-101AB5FA664E}" presName="LShape" presStyleLbl="alignNode1" presStyleIdx="8" presStyleCnt="11"/>
      <dgm:spPr/>
      <dgm:t>
        <a:bodyPr/>
        <a:lstStyle/>
        <a:p>
          <a:endParaRPr lang="en-US"/>
        </a:p>
      </dgm:t>
    </dgm:pt>
    <dgm:pt modelId="{F8200A27-DA11-42A6-9A8D-738D11C54C11}" type="pres">
      <dgm:prSet presAssocID="{36D2E550-716E-41E9-B832-101AB5FA664E}" presName="ParentText" presStyleLbl="revTx" presStyleIdx="4" presStyleCnt="6">
        <dgm:presLayoutVars>
          <dgm:chMax val="0"/>
          <dgm:chPref val="0"/>
          <dgm:bulletEnabled val="1"/>
        </dgm:presLayoutVars>
      </dgm:prSet>
      <dgm:spPr/>
      <dgm:t>
        <a:bodyPr/>
        <a:lstStyle/>
        <a:p>
          <a:endParaRPr lang="en-US"/>
        </a:p>
      </dgm:t>
    </dgm:pt>
    <dgm:pt modelId="{61E0B3EB-CC87-415D-850C-9A3FBF07D94E}" type="pres">
      <dgm:prSet presAssocID="{36D2E550-716E-41E9-B832-101AB5FA664E}" presName="Triangle" presStyleLbl="alignNode1" presStyleIdx="9" presStyleCnt="11"/>
      <dgm:spPr/>
      <dgm:t>
        <a:bodyPr/>
        <a:lstStyle/>
        <a:p>
          <a:endParaRPr lang="en-US"/>
        </a:p>
      </dgm:t>
    </dgm:pt>
    <dgm:pt modelId="{1757E008-0442-4C03-9D8C-41CECED68AD5}" type="pres">
      <dgm:prSet presAssocID="{9F23DF61-3104-45D8-B6F9-529662660C0C}" presName="sibTrans" presStyleCnt="0"/>
      <dgm:spPr/>
      <dgm:t>
        <a:bodyPr/>
        <a:lstStyle/>
        <a:p>
          <a:endParaRPr lang="en-US"/>
        </a:p>
      </dgm:t>
    </dgm:pt>
    <dgm:pt modelId="{B666D56D-0E2B-4B80-9B44-B7CB22853485}" type="pres">
      <dgm:prSet presAssocID="{9F23DF61-3104-45D8-B6F9-529662660C0C}" presName="space" presStyleCnt="0"/>
      <dgm:spPr/>
      <dgm:t>
        <a:bodyPr/>
        <a:lstStyle/>
        <a:p>
          <a:endParaRPr lang="en-US"/>
        </a:p>
      </dgm:t>
    </dgm:pt>
    <dgm:pt modelId="{D0D35149-D641-4AED-B56F-7AFE2616FA2A}" type="pres">
      <dgm:prSet presAssocID="{90ED8F8E-BF8D-45A2-95FF-32DC881FFD6D}" presName="composite" presStyleCnt="0"/>
      <dgm:spPr/>
      <dgm:t>
        <a:bodyPr/>
        <a:lstStyle/>
        <a:p>
          <a:endParaRPr lang="en-US"/>
        </a:p>
      </dgm:t>
    </dgm:pt>
    <dgm:pt modelId="{18AE4CDF-0348-47F8-84D7-EA0234732046}" type="pres">
      <dgm:prSet presAssocID="{90ED8F8E-BF8D-45A2-95FF-32DC881FFD6D}" presName="LShape" presStyleLbl="alignNode1" presStyleIdx="10" presStyleCnt="11"/>
      <dgm:spPr/>
      <dgm:t>
        <a:bodyPr/>
        <a:lstStyle/>
        <a:p>
          <a:endParaRPr lang="en-US"/>
        </a:p>
      </dgm:t>
    </dgm:pt>
    <dgm:pt modelId="{5634FC57-2E72-4355-827F-59057B5A6F88}" type="pres">
      <dgm:prSet presAssocID="{90ED8F8E-BF8D-45A2-95FF-32DC881FFD6D}" presName="ParentText" presStyleLbl="revTx" presStyleIdx="5" presStyleCnt="6">
        <dgm:presLayoutVars>
          <dgm:chMax val="0"/>
          <dgm:chPref val="0"/>
          <dgm:bulletEnabled val="1"/>
        </dgm:presLayoutVars>
      </dgm:prSet>
      <dgm:spPr/>
      <dgm:t>
        <a:bodyPr/>
        <a:lstStyle/>
        <a:p>
          <a:endParaRPr lang="en-US"/>
        </a:p>
      </dgm:t>
    </dgm:pt>
  </dgm:ptLst>
  <dgm:cxnLst>
    <dgm:cxn modelId="{BA67404D-4632-4DE9-973E-DDE8A12773BD}" type="presOf" srcId="{2F0BA1CC-6793-4DA2-87E7-1A0B7096CCEC}" destId="{F747A205-19F6-411E-A1E1-DE662ECC552F}" srcOrd="0" destOrd="0" presId="urn:microsoft.com/office/officeart/2009/3/layout/StepUpProcess"/>
    <dgm:cxn modelId="{67322497-4672-4FA4-8904-B79D105DAD0A}" type="presOf" srcId="{90ED8F8E-BF8D-45A2-95FF-32DC881FFD6D}" destId="{5634FC57-2E72-4355-827F-59057B5A6F88}" srcOrd="0" destOrd="0" presId="urn:microsoft.com/office/officeart/2009/3/layout/StepUpProcess"/>
    <dgm:cxn modelId="{5008686C-27B9-4203-BDA9-C6BED50F1726}" srcId="{2F0BA1CC-6793-4DA2-87E7-1A0B7096CCEC}" destId="{5C0C10EA-73A5-4205-B141-0670299EEDF5}" srcOrd="1" destOrd="0" parTransId="{E22E5759-CBC9-40C3-9E3D-717363E0BED0}" sibTransId="{FB6E2143-1C4E-4BDF-BB20-8B654D500B4B}"/>
    <dgm:cxn modelId="{EAE8F4B1-93CD-45E9-87B6-C8BA906BE3AC}" type="presOf" srcId="{C639E922-5AFA-4AB2-B061-8E363CE3F85F}" destId="{7B958ED7-4ED3-4968-8989-5109046F1E81}" srcOrd="0" destOrd="0" presId="urn:microsoft.com/office/officeart/2009/3/layout/StepUpProcess"/>
    <dgm:cxn modelId="{8A1E140A-FED3-4E30-8FD1-B6EF7A4B8515}" type="presOf" srcId="{5C0C10EA-73A5-4205-B141-0670299EEDF5}" destId="{853EB857-B3DB-4B75-B401-80B79A192BEA}" srcOrd="0" destOrd="0" presId="urn:microsoft.com/office/officeart/2009/3/layout/StepUpProcess"/>
    <dgm:cxn modelId="{5A016E18-161B-4CDD-ACEA-ED3BD09123E7}" type="presOf" srcId="{89B0737D-B1BB-4F7A-A0F0-305C7F8EA15B}" destId="{8E53F655-426D-4CEF-B2FB-8D04CD889351}" srcOrd="0" destOrd="0" presId="urn:microsoft.com/office/officeart/2009/3/layout/StepUpProcess"/>
    <dgm:cxn modelId="{8B62147D-1B00-40A0-97C1-2F7961A5F72E}" srcId="{2F0BA1CC-6793-4DA2-87E7-1A0B7096CCEC}" destId="{89B0737D-B1BB-4F7A-A0F0-305C7F8EA15B}" srcOrd="2" destOrd="0" parTransId="{D8E0093C-0F50-497E-9D3F-C10B8DAFF4DD}" sibTransId="{329614A4-0DFA-4EF5-AB3A-E623C65A14B7}"/>
    <dgm:cxn modelId="{4FF83E8F-BF34-4078-838B-12D432AA3C08}" srcId="{2F0BA1CC-6793-4DA2-87E7-1A0B7096CCEC}" destId="{C639E922-5AFA-4AB2-B061-8E363CE3F85F}" srcOrd="3" destOrd="0" parTransId="{93878E94-37BE-4EED-B6BA-EFB373026FCD}" sibTransId="{E77715CB-212A-4708-BB8E-044714408743}"/>
    <dgm:cxn modelId="{1A93C1E9-023E-48EC-832A-80554D93D396}" type="presOf" srcId="{250F0F82-E517-4F27-BACA-73AFE685E5C1}" destId="{95ED86D7-0195-4AD5-B80F-F150905EDA5D}" srcOrd="0" destOrd="0" presId="urn:microsoft.com/office/officeart/2009/3/layout/StepUpProcess"/>
    <dgm:cxn modelId="{1A1C38EA-119C-47E5-BF35-A05AFD69DD17}" srcId="{2F0BA1CC-6793-4DA2-87E7-1A0B7096CCEC}" destId="{90ED8F8E-BF8D-45A2-95FF-32DC881FFD6D}" srcOrd="5" destOrd="0" parTransId="{57DC58CD-A097-45E7-8092-663015EB0208}" sibTransId="{B8A420B1-F469-484A-BC79-B64F17B38C47}"/>
    <dgm:cxn modelId="{8F05B091-A88C-479D-9DFA-489B02A7EB85}" srcId="{2F0BA1CC-6793-4DA2-87E7-1A0B7096CCEC}" destId="{250F0F82-E517-4F27-BACA-73AFE685E5C1}" srcOrd="0" destOrd="0" parTransId="{CBA8AFFB-1B64-410E-A0D8-41BCA370F83B}" sibTransId="{EB4F34A9-D6E8-4E13-80E5-C03D22655858}"/>
    <dgm:cxn modelId="{9326E70C-114E-4A04-A12B-033CE736F4C4}" srcId="{2F0BA1CC-6793-4DA2-87E7-1A0B7096CCEC}" destId="{36D2E550-716E-41E9-B832-101AB5FA664E}" srcOrd="4" destOrd="0" parTransId="{0C9A4BCE-DFF7-47F9-A004-779DCCFB3365}" sibTransId="{9F23DF61-3104-45D8-B6F9-529662660C0C}"/>
    <dgm:cxn modelId="{96D12004-4311-4784-AE96-71243309261B}" type="presOf" srcId="{36D2E550-716E-41E9-B832-101AB5FA664E}" destId="{F8200A27-DA11-42A6-9A8D-738D11C54C11}" srcOrd="0" destOrd="0" presId="urn:microsoft.com/office/officeart/2009/3/layout/StepUpProcess"/>
    <dgm:cxn modelId="{98D9949B-F77D-40A0-B5FF-6730FD3EF34D}" type="presParOf" srcId="{F747A205-19F6-411E-A1E1-DE662ECC552F}" destId="{8E485ACF-36AC-4D21-A0CC-35B0889E37BD}" srcOrd="0" destOrd="0" presId="urn:microsoft.com/office/officeart/2009/3/layout/StepUpProcess"/>
    <dgm:cxn modelId="{78A3EC11-F3BD-4B66-A31F-0875DFED8FAF}" type="presParOf" srcId="{8E485ACF-36AC-4D21-A0CC-35B0889E37BD}" destId="{EAB69747-3D58-4B3E-843E-1F3B42A42DA9}" srcOrd="0" destOrd="0" presId="urn:microsoft.com/office/officeart/2009/3/layout/StepUpProcess"/>
    <dgm:cxn modelId="{FB8C4F15-289C-4C10-9801-3C1C7B02E50B}" type="presParOf" srcId="{8E485ACF-36AC-4D21-A0CC-35B0889E37BD}" destId="{95ED86D7-0195-4AD5-B80F-F150905EDA5D}" srcOrd="1" destOrd="0" presId="urn:microsoft.com/office/officeart/2009/3/layout/StepUpProcess"/>
    <dgm:cxn modelId="{F3001871-7447-4DDC-816C-2680D8C859AB}" type="presParOf" srcId="{8E485ACF-36AC-4D21-A0CC-35B0889E37BD}" destId="{1BA95805-987F-4280-8388-B122806915E5}" srcOrd="2" destOrd="0" presId="urn:microsoft.com/office/officeart/2009/3/layout/StepUpProcess"/>
    <dgm:cxn modelId="{5738AE94-F6E0-49B0-B019-E815791A7DB7}" type="presParOf" srcId="{F747A205-19F6-411E-A1E1-DE662ECC552F}" destId="{FE47A36A-CE9B-4393-9C26-B0CDE65CF326}" srcOrd="1" destOrd="0" presId="urn:microsoft.com/office/officeart/2009/3/layout/StepUpProcess"/>
    <dgm:cxn modelId="{2ACEC4E3-BECE-49C7-A71C-9E7801A6CB49}" type="presParOf" srcId="{FE47A36A-CE9B-4393-9C26-B0CDE65CF326}" destId="{6FCE5CE9-59F3-496D-9D61-4CE47946D9EA}" srcOrd="0" destOrd="0" presId="urn:microsoft.com/office/officeart/2009/3/layout/StepUpProcess"/>
    <dgm:cxn modelId="{CCB6BA43-89F9-4229-ABF2-BEAD687B35DD}" type="presParOf" srcId="{F747A205-19F6-411E-A1E1-DE662ECC552F}" destId="{776C7FFD-E64C-4B19-A8B0-7163EC78D6D1}" srcOrd="2" destOrd="0" presId="urn:microsoft.com/office/officeart/2009/3/layout/StepUpProcess"/>
    <dgm:cxn modelId="{73E5B28B-A6D8-4925-8AC5-AADC42A72822}" type="presParOf" srcId="{776C7FFD-E64C-4B19-A8B0-7163EC78D6D1}" destId="{F0A2E751-23A0-4B4E-B909-A99602A06A81}" srcOrd="0" destOrd="0" presId="urn:microsoft.com/office/officeart/2009/3/layout/StepUpProcess"/>
    <dgm:cxn modelId="{EB294438-0980-4EFD-B5CB-8191E9799702}" type="presParOf" srcId="{776C7FFD-E64C-4B19-A8B0-7163EC78D6D1}" destId="{853EB857-B3DB-4B75-B401-80B79A192BEA}" srcOrd="1" destOrd="0" presId="urn:microsoft.com/office/officeart/2009/3/layout/StepUpProcess"/>
    <dgm:cxn modelId="{DB9B3EE2-2235-4B19-B337-56B25AE9882D}" type="presParOf" srcId="{776C7FFD-E64C-4B19-A8B0-7163EC78D6D1}" destId="{BB37B609-E418-45FC-8F89-80174EEF7F8A}" srcOrd="2" destOrd="0" presId="urn:microsoft.com/office/officeart/2009/3/layout/StepUpProcess"/>
    <dgm:cxn modelId="{98187E6C-39DA-4A7B-8576-80B50E776AB6}" type="presParOf" srcId="{F747A205-19F6-411E-A1E1-DE662ECC552F}" destId="{0BC12DC8-6560-4DF7-BB24-283D4B6CCE0F}" srcOrd="3" destOrd="0" presId="urn:microsoft.com/office/officeart/2009/3/layout/StepUpProcess"/>
    <dgm:cxn modelId="{13F9A5AD-ADBF-40AE-A12F-31670A119BD9}" type="presParOf" srcId="{0BC12DC8-6560-4DF7-BB24-283D4B6CCE0F}" destId="{5CD0718E-B71A-44FA-BA33-549CB60A16A3}" srcOrd="0" destOrd="0" presId="urn:microsoft.com/office/officeart/2009/3/layout/StepUpProcess"/>
    <dgm:cxn modelId="{55740389-C95F-4952-BD95-9E13931CEF39}" type="presParOf" srcId="{F747A205-19F6-411E-A1E1-DE662ECC552F}" destId="{91E4D0D4-826D-47C2-AD48-DE72CC1C2C27}" srcOrd="4" destOrd="0" presId="urn:microsoft.com/office/officeart/2009/3/layout/StepUpProcess"/>
    <dgm:cxn modelId="{56296DB9-BCF7-4845-A11C-772631567A80}" type="presParOf" srcId="{91E4D0D4-826D-47C2-AD48-DE72CC1C2C27}" destId="{2BA8A5FD-852B-4802-B099-BDD1DA2B009E}" srcOrd="0" destOrd="0" presId="urn:microsoft.com/office/officeart/2009/3/layout/StepUpProcess"/>
    <dgm:cxn modelId="{9985989F-5F50-444B-A118-6F69B350B7AF}" type="presParOf" srcId="{91E4D0D4-826D-47C2-AD48-DE72CC1C2C27}" destId="{8E53F655-426D-4CEF-B2FB-8D04CD889351}" srcOrd="1" destOrd="0" presId="urn:microsoft.com/office/officeart/2009/3/layout/StepUpProcess"/>
    <dgm:cxn modelId="{B846D2E8-C7D6-4678-8E42-EBB6719A3F98}" type="presParOf" srcId="{91E4D0D4-826D-47C2-AD48-DE72CC1C2C27}" destId="{F80ECC9A-EB16-4984-BEE0-4B8B3FE31570}" srcOrd="2" destOrd="0" presId="urn:microsoft.com/office/officeart/2009/3/layout/StepUpProcess"/>
    <dgm:cxn modelId="{BE18653B-0F4C-41AA-B7C0-C56FA464F2D5}" type="presParOf" srcId="{F747A205-19F6-411E-A1E1-DE662ECC552F}" destId="{28A8C13F-F266-442A-BD69-701B17D65B55}" srcOrd="5" destOrd="0" presId="urn:microsoft.com/office/officeart/2009/3/layout/StepUpProcess"/>
    <dgm:cxn modelId="{8E88BD99-FD56-472C-A3A5-CAEFFBC846A9}" type="presParOf" srcId="{28A8C13F-F266-442A-BD69-701B17D65B55}" destId="{167231C4-6545-476C-98C5-978475DDF06B}" srcOrd="0" destOrd="0" presId="urn:microsoft.com/office/officeart/2009/3/layout/StepUpProcess"/>
    <dgm:cxn modelId="{3DCAB4FF-AB5E-4CB2-8F78-624B1E3870B7}" type="presParOf" srcId="{F747A205-19F6-411E-A1E1-DE662ECC552F}" destId="{FFEF826D-2BAB-4BE6-9E31-16D33ED29D6B}" srcOrd="6" destOrd="0" presId="urn:microsoft.com/office/officeart/2009/3/layout/StepUpProcess"/>
    <dgm:cxn modelId="{04161BDB-9562-4294-B316-A7A1391BF67A}" type="presParOf" srcId="{FFEF826D-2BAB-4BE6-9E31-16D33ED29D6B}" destId="{17667E12-EBA3-45BB-A8CF-668EE326B0B0}" srcOrd="0" destOrd="0" presId="urn:microsoft.com/office/officeart/2009/3/layout/StepUpProcess"/>
    <dgm:cxn modelId="{8A3D65D1-275C-4947-9D2D-839FCE3B35A8}" type="presParOf" srcId="{FFEF826D-2BAB-4BE6-9E31-16D33ED29D6B}" destId="{7B958ED7-4ED3-4968-8989-5109046F1E81}" srcOrd="1" destOrd="0" presId="urn:microsoft.com/office/officeart/2009/3/layout/StepUpProcess"/>
    <dgm:cxn modelId="{46336D10-DAF8-4876-8F6E-7879DEE7A3B0}" type="presParOf" srcId="{FFEF826D-2BAB-4BE6-9E31-16D33ED29D6B}" destId="{7F018BA0-3B85-4787-97E1-ADE896E3D817}" srcOrd="2" destOrd="0" presId="urn:microsoft.com/office/officeart/2009/3/layout/StepUpProcess"/>
    <dgm:cxn modelId="{8BE0046D-4F18-490A-8438-3503D55B9D00}" type="presParOf" srcId="{F747A205-19F6-411E-A1E1-DE662ECC552F}" destId="{1E927DD7-8B40-4298-91D6-82CC885E57A6}" srcOrd="7" destOrd="0" presId="urn:microsoft.com/office/officeart/2009/3/layout/StepUpProcess"/>
    <dgm:cxn modelId="{46EB051E-1066-437F-8FE4-BE549E89578B}" type="presParOf" srcId="{1E927DD7-8B40-4298-91D6-82CC885E57A6}" destId="{123886BE-55CF-40CD-805E-06EA83966954}" srcOrd="0" destOrd="0" presId="urn:microsoft.com/office/officeart/2009/3/layout/StepUpProcess"/>
    <dgm:cxn modelId="{AA675EC7-DB34-4FBB-BAC1-7DE84B267DC2}" type="presParOf" srcId="{F747A205-19F6-411E-A1E1-DE662ECC552F}" destId="{596A3D5A-5993-40FF-8A97-CFD3404746E8}" srcOrd="8" destOrd="0" presId="urn:microsoft.com/office/officeart/2009/3/layout/StepUpProcess"/>
    <dgm:cxn modelId="{68B50875-3AAA-457C-9DF7-FB67BB331E4C}" type="presParOf" srcId="{596A3D5A-5993-40FF-8A97-CFD3404746E8}" destId="{0F1AACCA-AFA4-4FD7-9F4F-B0113CB81F1C}" srcOrd="0" destOrd="0" presId="urn:microsoft.com/office/officeart/2009/3/layout/StepUpProcess"/>
    <dgm:cxn modelId="{5C8FD137-19EB-4C0E-ADED-6509A1D1F76D}" type="presParOf" srcId="{596A3D5A-5993-40FF-8A97-CFD3404746E8}" destId="{F8200A27-DA11-42A6-9A8D-738D11C54C11}" srcOrd="1" destOrd="0" presId="urn:microsoft.com/office/officeart/2009/3/layout/StepUpProcess"/>
    <dgm:cxn modelId="{FBF049AC-E925-4A87-827C-6144F8202C8D}" type="presParOf" srcId="{596A3D5A-5993-40FF-8A97-CFD3404746E8}" destId="{61E0B3EB-CC87-415D-850C-9A3FBF07D94E}" srcOrd="2" destOrd="0" presId="urn:microsoft.com/office/officeart/2009/3/layout/StepUpProcess"/>
    <dgm:cxn modelId="{D70B3436-1D52-4CE3-867A-CF487BA4CF7F}" type="presParOf" srcId="{F747A205-19F6-411E-A1E1-DE662ECC552F}" destId="{1757E008-0442-4C03-9D8C-41CECED68AD5}" srcOrd="9" destOrd="0" presId="urn:microsoft.com/office/officeart/2009/3/layout/StepUpProcess"/>
    <dgm:cxn modelId="{4C05654A-B79B-4536-A734-2684BFD8F422}" type="presParOf" srcId="{1757E008-0442-4C03-9D8C-41CECED68AD5}" destId="{B666D56D-0E2B-4B80-9B44-B7CB22853485}" srcOrd="0" destOrd="0" presId="urn:microsoft.com/office/officeart/2009/3/layout/StepUpProcess"/>
    <dgm:cxn modelId="{D96294F2-5419-462F-9941-5C32E0A73C87}" type="presParOf" srcId="{F747A205-19F6-411E-A1E1-DE662ECC552F}" destId="{D0D35149-D641-4AED-B56F-7AFE2616FA2A}" srcOrd="10" destOrd="0" presId="urn:microsoft.com/office/officeart/2009/3/layout/StepUpProcess"/>
    <dgm:cxn modelId="{C4DDB40F-D1EF-4B25-988A-0C999509F738}" type="presParOf" srcId="{D0D35149-D641-4AED-B56F-7AFE2616FA2A}" destId="{18AE4CDF-0348-47F8-84D7-EA0234732046}" srcOrd="0" destOrd="0" presId="urn:microsoft.com/office/officeart/2009/3/layout/StepUpProcess"/>
    <dgm:cxn modelId="{AD54BD07-6ED4-476B-A482-8470A2CBE723}" type="presParOf" srcId="{D0D35149-D641-4AED-B56F-7AFE2616FA2A}" destId="{5634FC57-2E72-4355-827F-59057B5A6F88}" srcOrd="1" destOrd="0" presId="urn:microsoft.com/office/officeart/2009/3/layout/StepUpProcess"/>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23654E-F3E0-4F94-BF4C-C67BB081098A}"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445ECCFC-6097-4FA4-98F3-A29A3F9F2DF5}">
      <dgm:prSet phldrT="[Text]"/>
      <dgm:spPr/>
      <dgm:t>
        <a:bodyPr/>
        <a:lstStyle/>
        <a:p>
          <a:r>
            <a:rPr lang="az-Latn-AZ" b="1" dirty="0" smtClean="0">
              <a:solidFill>
                <a:schemeClr val="tx1"/>
              </a:solidFill>
            </a:rPr>
            <a:t>1.</a:t>
          </a:r>
          <a:endParaRPr lang="en-US" b="1" dirty="0">
            <a:solidFill>
              <a:schemeClr val="tx1"/>
            </a:solidFill>
          </a:endParaRPr>
        </a:p>
      </dgm:t>
    </dgm:pt>
    <dgm:pt modelId="{21CF7DC8-845B-4940-84AB-13EEFC4616AB}" type="parTrans" cxnId="{61A2E53D-4BFF-470C-A9B7-E74E4498F83F}">
      <dgm:prSet/>
      <dgm:spPr/>
      <dgm:t>
        <a:bodyPr/>
        <a:lstStyle/>
        <a:p>
          <a:endParaRPr lang="en-US"/>
        </a:p>
      </dgm:t>
    </dgm:pt>
    <dgm:pt modelId="{95EF92F2-9347-4AF9-ABC6-9AB33F16A5BD}" type="sibTrans" cxnId="{61A2E53D-4BFF-470C-A9B7-E74E4498F83F}">
      <dgm:prSet/>
      <dgm:spPr/>
      <dgm:t>
        <a:bodyPr/>
        <a:lstStyle/>
        <a:p>
          <a:endParaRPr lang="en-US"/>
        </a:p>
      </dgm:t>
    </dgm:pt>
    <dgm:pt modelId="{37828152-3A8B-46B4-86C9-A29DF50C29A8}">
      <dgm:prSet phldrT="[Text]"/>
      <dgm:spPr/>
      <dgm:t>
        <a:bodyPr/>
        <a:lstStyle/>
        <a:p>
          <a:r>
            <a:rPr lang="az-Latn-AZ" b="1" i="1" dirty="0" smtClean="0"/>
            <a:t>Mümkün olduğu halda öz  fikrini yığcam ifadə etməyi;</a:t>
          </a:r>
          <a:endParaRPr lang="en-US" b="1" i="1" dirty="0"/>
        </a:p>
      </dgm:t>
    </dgm:pt>
    <dgm:pt modelId="{87B61714-4320-4100-9C1F-C666C74AE0D2}" type="parTrans" cxnId="{FA1A09F3-1A19-4645-9025-8DF2F1D8A50D}">
      <dgm:prSet/>
      <dgm:spPr/>
      <dgm:t>
        <a:bodyPr/>
        <a:lstStyle/>
        <a:p>
          <a:endParaRPr lang="en-US"/>
        </a:p>
      </dgm:t>
    </dgm:pt>
    <dgm:pt modelId="{863CC5BE-FF41-4D51-92A5-A4098BAEF705}" type="sibTrans" cxnId="{FA1A09F3-1A19-4645-9025-8DF2F1D8A50D}">
      <dgm:prSet/>
      <dgm:spPr/>
      <dgm:t>
        <a:bodyPr/>
        <a:lstStyle/>
        <a:p>
          <a:endParaRPr lang="en-US"/>
        </a:p>
      </dgm:t>
    </dgm:pt>
    <dgm:pt modelId="{34D27028-0169-4C1A-B6DC-A05DC8C31FB3}">
      <dgm:prSet phldrT="[Text]"/>
      <dgm:spPr/>
      <dgm:t>
        <a:bodyPr/>
        <a:lstStyle/>
        <a:p>
          <a:r>
            <a:rPr lang="az-Latn-AZ" b="1" dirty="0" smtClean="0">
              <a:solidFill>
                <a:schemeClr val="tx1"/>
              </a:solidFill>
            </a:rPr>
            <a:t>2.</a:t>
          </a:r>
          <a:endParaRPr lang="en-US" b="1" dirty="0">
            <a:solidFill>
              <a:schemeClr val="tx1"/>
            </a:solidFill>
          </a:endParaRPr>
        </a:p>
      </dgm:t>
    </dgm:pt>
    <dgm:pt modelId="{D4869C96-9C23-452E-86DC-3F95C07A0EAB}" type="parTrans" cxnId="{82F66AB5-AC3B-42F4-8E07-A3D290FFBA02}">
      <dgm:prSet/>
      <dgm:spPr/>
      <dgm:t>
        <a:bodyPr/>
        <a:lstStyle/>
        <a:p>
          <a:endParaRPr lang="en-US"/>
        </a:p>
      </dgm:t>
    </dgm:pt>
    <dgm:pt modelId="{A8E53674-69BB-46DB-AB55-37D94DE6D6BF}" type="sibTrans" cxnId="{82F66AB5-AC3B-42F4-8E07-A3D290FFBA02}">
      <dgm:prSet/>
      <dgm:spPr/>
      <dgm:t>
        <a:bodyPr/>
        <a:lstStyle/>
        <a:p>
          <a:endParaRPr lang="en-US"/>
        </a:p>
      </dgm:t>
    </dgm:pt>
    <dgm:pt modelId="{17CF5A04-65B4-4373-A794-8102E5D1C4B8}">
      <dgm:prSet phldrT="[Text]"/>
      <dgm:spPr/>
      <dgm:t>
        <a:bodyPr/>
        <a:lstStyle/>
        <a:p>
          <a:r>
            <a:rPr lang="az-Latn-AZ" b="1" i="1" dirty="0" smtClean="0">
              <a:solidFill>
                <a:schemeClr val="tx1"/>
              </a:solidFill>
            </a:rPr>
            <a:t>Fikrini çatdırarkən dinləyicinin diqqətini nitqin  predmetinə yönəltməyi;</a:t>
          </a:r>
          <a:endParaRPr lang="en-US" b="1" i="1" dirty="0">
            <a:solidFill>
              <a:schemeClr val="tx1"/>
            </a:solidFill>
          </a:endParaRPr>
        </a:p>
      </dgm:t>
    </dgm:pt>
    <dgm:pt modelId="{59DAA122-ABA9-4A1F-B7BE-A774FAA1934B}" type="parTrans" cxnId="{7EE0D19C-B01A-42EA-82EC-DAFA5E1F69C0}">
      <dgm:prSet/>
      <dgm:spPr/>
      <dgm:t>
        <a:bodyPr/>
        <a:lstStyle/>
        <a:p>
          <a:endParaRPr lang="en-US"/>
        </a:p>
      </dgm:t>
    </dgm:pt>
    <dgm:pt modelId="{26B29F3B-E481-4A84-AFD0-67A56706CA3E}" type="sibTrans" cxnId="{7EE0D19C-B01A-42EA-82EC-DAFA5E1F69C0}">
      <dgm:prSet/>
      <dgm:spPr/>
      <dgm:t>
        <a:bodyPr/>
        <a:lstStyle/>
        <a:p>
          <a:endParaRPr lang="en-US"/>
        </a:p>
      </dgm:t>
    </dgm:pt>
    <dgm:pt modelId="{0D1B58CD-E5DF-4E95-A338-004A6A5A37EB}" type="pres">
      <dgm:prSet presAssocID="{A223654E-F3E0-4F94-BF4C-C67BB081098A}" presName="Name0" presStyleCnt="0">
        <dgm:presLayoutVars>
          <dgm:dir/>
          <dgm:animLvl val="lvl"/>
          <dgm:resizeHandles/>
        </dgm:presLayoutVars>
      </dgm:prSet>
      <dgm:spPr/>
      <dgm:t>
        <a:bodyPr/>
        <a:lstStyle/>
        <a:p>
          <a:endParaRPr lang="en-US"/>
        </a:p>
      </dgm:t>
    </dgm:pt>
    <dgm:pt modelId="{0349D782-72A6-4566-BAB6-CE923C8620C7}" type="pres">
      <dgm:prSet presAssocID="{445ECCFC-6097-4FA4-98F3-A29A3F9F2DF5}" presName="linNode" presStyleCnt="0"/>
      <dgm:spPr/>
    </dgm:pt>
    <dgm:pt modelId="{AC6875A8-6CB0-4726-943D-AC30554F78A7}" type="pres">
      <dgm:prSet presAssocID="{445ECCFC-6097-4FA4-98F3-A29A3F9F2DF5}" presName="parentShp" presStyleLbl="node1" presStyleIdx="0" presStyleCnt="2" custScaleX="57408" custLinFactNeighborX="-12731" custLinFactNeighborY="12137">
        <dgm:presLayoutVars>
          <dgm:bulletEnabled val="1"/>
        </dgm:presLayoutVars>
      </dgm:prSet>
      <dgm:spPr/>
      <dgm:t>
        <a:bodyPr/>
        <a:lstStyle/>
        <a:p>
          <a:endParaRPr lang="en-US"/>
        </a:p>
      </dgm:t>
    </dgm:pt>
    <dgm:pt modelId="{F8A7FA08-12BD-46BD-B64C-E50AC590176D}" type="pres">
      <dgm:prSet presAssocID="{445ECCFC-6097-4FA4-98F3-A29A3F9F2DF5}" presName="childShp" presStyleLbl="bgAccFollowNode1" presStyleIdx="0" presStyleCnt="2" custScaleX="100257" custLinFactNeighborX="-19651" custLinFactNeighborY="14733">
        <dgm:presLayoutVars>
          <dgm:bulletEnabled val="1"/>
        </dgm:presLayoutVars>
      </dgm:prSet>
      <dgm:spPr/>
      <dgm:t>
        <a:bodyPr/>
        <a:lstStyle/>
        <a:p>
          <a:endParaRPr lang="en-US"/>
        </a:p>
      </dgm:t>
    </dgm:pt>
    <dgm:pt modelId="{33D587DB-E131-4F44-BFCB-FDBEA769AFF5}" type="pres">
      <dgm:prSet presAssocID="{95EF92F2-9347-4AF9-ABC6-9AB33F16A5BD}" presName="spacing" presStyleCnt="0"/>
      <dgm:spPr/>
    </dgm:pt>
    <dgm:pt modelId="{B58CE810-01FC-4A91-9173-4FAE2F1E4DF7}" type="pres">
      <dgm:prSet presAssocID="{34D27028-0169-4C1A-B6DC-A05DC8C31FB3}" presName="linNode" presStyleCnt="0"/>
      <dgm:spPr/>
    </dgm:pt>
    <dgm:pt modelId="{5E51ACF9-5CD7-4E2F-92AF-34FDC69AB3F0}" type="pres">
      <dgm:prSet presAssocID="{34D27028-0169-4C1A-B6DC-A05DC8C31FB3}" presName="parentShp" presStyleLbl="node1" presStyleIdx="1" presStyleCnt="2" custScaleX="55659" custLinFactNeighborX="-12868" custLinFactNeighborY="4544">
        <dgm:presLayoutVars>
          <dgm:bulletEnabled val="1"/>
        </dgm:presLayoutVars>
      </dgm:prSet>
      <dgm:spPr/>
      <dgm:t>
        <a:bodyPr/>
        <a:lstStyle/>
        <a:p>
          <a:endParaRPr lang="en-US"/>
        </a:p>
      </dgm:t>
    </dgm:pt>
    <dgm:pt modelId="{883EB374-0512-46B3-A065-FD6310FF8323}" type="pres">
      <dgm:prSet presAssocID="{34D27028-0169-4C1A-B6DC-A05DC8C31FB3}" presName="childShp" presStyleLbl="bgAccFollowNode1" presStyleIdx="1" presStyleCnt="2" custLinFactNeighborX="-18777" custLinFactNeighborY="6024">
        <dgm:presLayoutVars>
          <dgm:bulletEnabled val="1"/>
        </dgm:presLayoutVars>
      </dgm:prSet>
      <dgm:spPr/>
      <dgm:t>
        <a:bodyPr/>
        <a:lstStyle/>
        <a:p>
          <a:endParaRPr lang="en-US"/>
        </a:p>
      </dgm:t>
    </dgm:pt>
  </dgm:ptLst>
  <dgm:cxnLst>
    <dgm:cxn modelId="{A69B9D94-FBE9-46AC-88B9-91A76BE2A87D}" type="presOf" srcId="{445ECCFC-6097-4FA4-98F3-A29A3F9F2DF5}" destId="{AC6875A8-6CB0-4726-943D-AC30554F78A7}" srcOrd="0" destOrd="0" presId="urn:microsoft.com/office/officeart/2005/8/layout/vList6"/>
    <dgm:cxn modelId="{61A2E53D-4BFF-470C-A9B7-E74E4498F83F}" srcId="{A223654E-F3E0-4F94-BF4C-C67BB081098A}" destId="{445ECCFC-6097-4FA4-98F3-A29A3F9F2DF5}" srcOrd="0" destOrd="0" parTransId="{21CF7DC8-845B-4940-84AB-13EEFC4616AB}" sibTransId="{95EF92F2-9347-4AF9-ABC6-9AB33F16A5BD}"/>
    <dgm:cxn modelId="{7EE0D19C-B01A-42EA-82EC-DAFA5E1F69C0}" srcId="{34D27028-0169-4C1A-B6DC-A05DC8C31FB3}" destId="{17CF5A04-65B4-4373-A794-8102E5D1C4B8}" srcOrd="0" destOrd="0" parTransId="{59DAA122-ABA9-4A1F-B7BE-A774FAA1934B}" sibTransId="{26B29F3B-E481-4A84-AFD0-67A56706CA3E}"/>
    <dgm:cxn modelId="{378990BA-284B-40B6-A822-A984E957AAD3}" type="presOf" srcId="{A223654E-F3E0-4F94-BF4C-C67BB081098A}" destId="{0D1B58CD-E5DF-4E95-A338-004A6A5A37EB}" srcOrd="0" destOrd="0" presId="urn:microsoft.com/office/officeart/2005/8/layout/vList6"/>
    <dgm:cxn modelId="{FA1A09F3-1A19-4645-9025-8DF2F1D8A50D}" srcId="{445ECCFC-6097-4FA4-98F3-A29A3F9F2DF5}" destId="{37828152-3A8B-46B4-86C9-A29DF50C29A8}" srcOrd="0" destOrd="0" parTransId="{87B61714-4320-4100-9C1F-C666C74AE0D2}" sibTransId="{863CC5BE-FF41-4D51-92A5-A4098BAEF705}"/>
    <dgm:cxn modelId="{82F66AB5-AC3B-42F4-8E07-A3D290FFBA02}" srcId="{A223654E-F3E0-4F94-BF4C-C67BB081098A}" destId="{34D27028-0169-4C1A-B6DC-A05DC8C31FB3}" srcOrd="1" destOrd="0" parTransId="{D4869C96-9C23-452E-86DC-3F95C07A0EAB}" sibTransId="{A8E53674-69BB-46DB-AB55-37D94DE6D6BF}"/>
    <dgm:cxn modelId="{B357812B-C95B-4FB4-A61C-9E2A0772D5B1}" type="presOf" srcId="{37828152-3A8B-46B4-86C9-A29DF50C29A8}" destId="{F8A7FA08-12BD-46BD-B64C-E50AC590176D}" srcOrd="0" destOrd="0" presId="urn:microsoft.com/office/officeart/2005/8/layout/vList6"/>
    <dgm:cxn modelId="{7E19129F-86AA-4228-814A-D3344B5EB5A0}" type="presOf" srcId="{34D27028-0169-4C1A-B6DC-A05DC8C31FB3}" destId="{5E51ACF9-5CD7-4E2F-92AF-34FDC69AB3F0}" srcOrd="0" destOrd="0" presId="urn:microsoft.com/office/officeart/2005/8/layout/vList6"/>
    <dgm:cxn modelId="{F09BD377-D3BA-4A01-B09F-16FCDB6D260A}" type="presOf" srcId="{17CF5A04-65B4-4373-A794-8102E5D1C4B8}" destId="{883EB374-0512-46B3-A065-FD6310FF8323}" srcOrd="0" destOrd="0" presId="urn:microsoft.com/office/officeart/2005/8/layout/vList6"/>
    <dgm:cxn modelId="{8751F568-0E46-4FB8-A03D-EC1136900222}" type="presParOf" srcId="{0D1B58CD-E5DF-4E95-A338-004A6A5A37EB}" destId="{0349D782-72A6-4566-BAB6-CE923C8620C7}" srcOrd="0" destOrd="0" presId="urn:microsoft.com/office/officeart/2005/8/layout/vList6"/>
    <dgm:cxn modelId="{8EE608FE-C819-40B9-97A7-E252FDB79B2A}" type="presParOf" srcId="{0349D782-72A6-4566-BAB6-CE923C8620C7}" destId="{AC6875A8-6CB0-4726-943D-AC30554F78A7}" srcOrd="0" destOrd="0" presId="urn:microsoft.com/office/officeart/2005/8/layout/vList6"/>
    <dgm:cxn modelId="{655FB68A-1E4E-4845-B345-277BA077A865}" type="presParOf" srcId="{0349D782-72A6-4566-BAB6-CE923C8620C7}" destId="{F8A7FA08-12BD-46BD-B64C-E50AC590176D}" srcOrd="1" destOrd="0" presId="urn:microsoft.com/office/officeart/2005/8/layout/vList6"/>
    <dgm:cxn modelId="{A2A4E1EF-384B-410E-945E-37738C48C7E5}" type="presParOf" srcId="{0D1B58CD-E5DF-4E95-A338-004A6A5A37EB}" destId="{33D587DB-E131-4F44-BFCB-FDBEA769AFF5}" srcOrd="1" destOrd="0" presId="urn:microsoft.com/office/officeart/2005/8/layout/vList6"/>
    <dgm:cxn modelId="{ADAD561D-D376-4A8F-92E0-151E5CC20F55}" type="presParOf" srcId="{0D1B58CD-E5DF-4E95-A338-004A6A5A37EB}" destId="{B58CE810-01FC-4A91-9173-4FAE2F1E4DF7}" srcOrd="2" destOrd="0" presId="urn:microsoft.com/office/officeart/2005/8/layout/vList6"/>
    <dgm:cxn modelId="{37FC9E19-CB09-4B7F-9159-E4E640E4A959}" type="presParOf" srcId="{B58CE810-01FC-4A91-9173-4FAE2F1E4DF7}" destId="{5E51ACF9-5CD7-4E2F-92AF-34FDC69AB3F0}" srcOrd="0" destOrd="0" presId="urn:microsoft.com/office/officeart/2005/8/layout/vList6"/>
    <dgm:cxn modelId="{AA6BFEB9-8222-41B0-BEE3-B82CF51410E7}" type="presParOf" srcId="{B58CE810-01FC-4A91-9173-4FAE2F1E4DF7}" destId="{883EB374-0512-46B3-A065-FD6310FF8323}"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D0C265-2D82-48DD-AB73-33F6F1F2A9D1}" type="doc">
      <dgm:prSet loTypeId="urn:microsoft.com/office/officeart/2005/8/layout/matrix3" loCatId="matrix" qsTypeId="urn:microsoft.com/office/officeart/2005/8/quickstyle/simple1" qsCatId="simple" csTypeId="urn:microsoft.com/office/officeart/2005/8/colors/colorful4" csCatId="colorful" phldr="1"/>
      <dgm:spPr/>
      <dgm:t>
        <a:bodyPr/>
        <a:lstStyle/>
        <a:p>
          <a:endParaRPr lang="en-US"/>
        </a:p>
      </dgm:t>
    </dgm:pt>
    <dgm:pt modelId="{6676D8AB-DF26-4E4F-A0B2-52F077348005}">
      <dgm:prSet phldrT="[Text]"/>
      <dgm:spPr>
        <a:blipFill rotWithShape="0">
          <a:blip xmlns:r="http://schemas.openxmlformats.org/officeDocument/2006/relationships" r:embed="rId1"/>
          <a:stretch>
            <a:fillRect/>
          </a:stretch>
        </a:blipFill>
      </dgm:spPr>
      <dgm:t>
        <a:bodyPr/>
        <a:lstStyle/>
        <a:p>
          <a:endParaRPr lang="en-US" dirty="0"/>
        </a:p>
      </dgm:t>
    </dgm:pt>
    <dgm:pt modelId="{8ABF8DE5-41B4-4944-B028-763B66E4C960}" type="parTrans" cxnId="{19345A5E-C5A2-4EDD-8A78-34CC17ACB447}">
      <dgm:prSet/>
      <dgm:spPr/>
      <dgm:t>
        <a:bodyPr/>
        <a:lstStyle/>
        <a:p>
          <a:endParaRPr lang="en-US"/>
        </a:p>
      </dgm:t>
    </dgm:pt>
    <dgm:pt modelId="{FAD7223E-6A96-4889-9BE7-9AFA70231C01}" type="sibTrans" cxnId="{19345A5E-C5A2-4EDD-8A78-34CC17ACB447}">
      <dgm:prSet/>
      <dgm:spPr/>
      <dgm:t>
        <a:bodyPr/>
        <a:lstStyle/>
        <a:p>
          <a:endParaRPr lang="en-US"/>
        </a:p>
      </dgm:t>
    </dgm:pt>
    <dgm:pt modelId="{4E682FF3-4AFC-403A-8009-9ED92EF47C1A}">
      <dgm:prSet phldrT="[Text]"/>
      <dgm:spPr>
        <a:blipFill rotWithShape="0">
          <a:blip xmlns:r="http://schemas.openxmlformats.org/officeDocument/2006/relationships" r:embed="rId2"/>
          <a:stretch>
            <a:fillRect/>
          </a:stretch>
        </a:blipFill>
      </dgm:spPr>
      <dgm:t>
        <a:bodyPr/>
        <a:lstStyle/>
        <a:p>
          <a:endParaRPr lang="en-US" dirty="0"/>
        </a:p>
      </dgm:t>
    </dgm:pt>
    <dgm:pt modelId="{71BA0A32-9B2B-4C74-BE75-095CB7AA8B39}" type="parTrans" cxnId="{DBB050E1-F90D-446B-9A3B-017451A07F86}">
      <dgm:prSet/>
      <dgm:spPr/>
      <dgm:t>
        <a:bodyPr/>
        <a:lstStyle/>
        <a:p>
          <a:endParaRPr lang="en-US"/>
        </a:p>
      </dgm:t>
    </dgm:pt>
    <dgm:pt modelId="{FC22049C-D084-4855-9988-89EDAC2FE6ED}" type="sibTrans" cxnId="{DBB050E1-F90D-446B-9A3B-017451A07F86}">
      <dgm:prSet/>
      <dgm:spPr/>
      <dgm:t>
        <a:bodyPr/>
        <a:lstStyle/>
        <a:p>
          <a:endParaRPr lang="en-US"/>
        </a:p>
      </dgm:t>
    </dgm:pt>
    <dgm:pt modelId="{FCBE4C33-19E2-4DE8-853D-91AFFE1A584C}">
      <dgm:prSet phldrT="[Text]"/>
      <dgm:spPr>
        <a:blipFill rotWithShape="0">
          <a:blip xmlns:r="http://schemas.openxmlformats.org/officeDocument/2006/relationships" r:embed="rId3"/>
          <a:stretch>
            <a:fillRect/>
          </a:stretch>
        </a:blipFill>
      </dgm:spPr>
      <dgm:t>
        <a:bodyPr/>
        <a:lstStyle/>
        <a:p>
          <a:endParaRPr lang="en-US" dirty="0"/>
        </a:p>
      </dgm:t>
    </dgm:pt>
    <dgm:pt modelId="{F4A16EC8-487F-4B38-95A5-FC572A452CF0}" type="parTrans" cxnId="{D8F48D2B-C18E-45A9-9CB7-B789D4BF9D38}">
      <dgm:prSet/>
      <dgm:spPr/>
      <dgm:t>
        <a:bodyPr/>
        <a:lstStyle/>
        <a:p>
          <a:endParaRPr lang="en-US"/>
        </a:p>
      </dgm:t>
    </dgm:pt>
    <dgm:pt modelId="{C67C651A-48D9-4139-8F53-9245F9401BF8}" type="sibTrans" cxnId="{D8F48D2B-C18E-45A9-9CB7-B789D4BF9D38}">
      <dgm:prSet/>
      <dgm:spPr/>
      <dgm:t>
        <a:bodyPr/>
        <a:lstStyle/>
        <a:p>
          <a:endParaRPr lang="en-US"/>
        </a:p>
      </dgm:t>
    </dgm:pt>
    <dgm:pt modelId="{D1430E99-3A82-4814-BF0A-02FC09EE019B}">
      <dgm:prSet phldrT="[Text]"/>
      <dgm:spPr>
        <a:blipFill rotWithShape="0">
          <a:blip xmlns:r="http://schemas.openxmlformats.org/officeDocument/2006/relationships" r:embed="rId4"/>
          <a:stretch>
            <a:fillRect/>
          </a:stretch>
        </a:blipFill>
      </dgm:spPr>
      <dgm:t>
        <a:bodyPr/>
        <a:lstStyle/>
        <a:p>
          <a:endParaRPr lang="az-Latn-AZ" dirty="0" smtClean="0"/>
        </a:p>
        <a:p>
          <a:endParaRPr lang="en-US" dirty="0"/>
        </a:p>
      </dgm:t>
    </dgm:pt>
    <dgm:pt modelId="{2B0D01D0-2FA7-4F1F-ADE1-7213F71978F7}" type="parTrans" cxnId="{91F53390-1BD2-42E8-8004-5384A1D10BDA}">
      <dgm:prSet/>
      <dgm:spPr/>
      <dgm:t>
        <a:bodyPr/>
        <a:lstStyle/>
        <a:p>
          <a:endParaRPr lang="en-US"/>
        </a:p>
      </dgm:t>
    </dgm:pt>
    <dgm:pt modelId="{A93E5EBB-CA4B-4BB1-BCD2-CAE9E5535331}" type="sibTrans" cxnId="{91F53390-1BD2-42E8-8004-5384A1D10BDA}">
      <dgm:prSet/>
      <dgm:spPr/>
      <dgm:t>
        <a:bodyPr/>
        <a:lstStyle/>
        <a:p>
          <a:endParaRPr lang="en-US"/>
        </a:p>
      </dgm:t>
    </dgm:pt>
    <dgm:pt modelId="{FDA58B18-8B9D-4311-BEAD-4C3B4B66873E}" type="pres">
      <dgm:prSet presAssocID="{9FD0C265-2D82-48DD-AB73-33F6F1F2A9D1}" presName="matrix" presStyleCnt="0">
        <dgm:presLayoutVars>
          <dgm:chMax val="1"/>
          <dgm:dir/>
          <dgm:resizeHandles val="exact"/>
        </dgm:presLayoutVars>
      </dgm:prSet>
      <dgm:spPr/>
      <dgm:t>
        <a:bodyPr/>
        <a:lstStyle/>
        <a:p>
          <a:endParaRPr lang="en-US"/>
        </a:p>
      </dgm:t>
    </dgm:pt>
    <dgm:pt modelId="{06BC843B-9C9C-48C5-A5D5-7ABEF251972C}" type="pres">
      <dgm:prSet presAssocID="{9FD0C265-2D82-48DD-AB73-33F6F1F2A9D1}" presName="diamond" presStyleLbl="bgShp" presStyleIdx="0" presStyleCnt="1" custScaleX="101667"/>
      <dgm:spPr/>
      <dgm:t>
        <a:bodyPr/>
        <a:lstStyle/>
        <a:p>
          <a:endParaRPr lang="en-US"/>
        </a:p>
      </dgm:t>
    </dgm:pt>
    <dgm:pt modelId="{C0B05A25-17B1-48D1-A1F9-D6550A66B924}" type="pres">
      <dgm:prSet presAssocID="{9FD0C265-2D82-48DD-AB73-33F6F1F2A9D1}" presName="quad1" presStyleLbl="node1" presStyleIdx="0" presStyleCnt="4">
        <dgm:presLayoutVars>
          <dgm:chMax val="0"/>
          <dgm:chPref val="0"/>
          <dgm:bulletEnabled val="1"/>
        </dgm:presLayoutVars>
      </dgm:prSet>
      <dgm:spPr/>
      <dgm:t>
        <a:bodyPr/>
        <a:lstStyle/>
        <a:p>
          <a:endParaRPr lang="en-US"/>
        </a:p>
      </dgm:t>
    </dgm:pt>
    <dgm:pt modelId="{52B3FCA9-20CE-40F4-8BE2-C61F3C128DA9}" type="pres">
      <dgm:prSet presAssocID="{9FD0C265-2D82-48DD-AB73-33F6F1F2A9D1}" presName="quad2" presStyleLbl="node1" presStyleIdx="1" presStyleCnt="4">
        <dgm:presLayoutVars>
          <dgm:chMax val="0"/>
          <dgm:chPref val="0"/>
          <dgm:bulletEnabled val="1"/>
        </dgm:presLayoutVars>
      </dgm:prSet>
      <dgm:spPr/>
      <dgm:t>
        <a:bodyPr/>
        <a:lstStyle/>
        <a:p>
          <a:endParaRPr lang="en-US"/>
        </a:p>
      </dgm:t>
    </dgm:pt>
    <dgm:pt modelId="{3D3F56B4-9C4D-4DD4-89E2-42F34E4D6024}" type="pres">
      <dgm:prSet presAssocID="{9FD0C265-2D82-48DD-AB73-33F6F1F2A9D1}" presName="quad3" presStyleLbl="node1" presStyleIdx="2" presStyleCnt="4">
        <dgm:presLayoutVars>
          <dgm:chMax val="0"/>
          <dgm:chPref val="0"/>
          <dgm:bulletEnabled val="1"/>
        </dgm:presLayoutVars>
      </dgm:prSet>
      <dgm:spPr/>
      <dgm:t>
        <a:bodyPr/>
        <a:lstStyle/>
        <a:p>
          <a:endParaRPr lang="en-US"/>
        </a:p>
      </dgm:t>
    </dgm:pt>
    <dgm:pt modelId="{5A802144-B8F9-4B98-8AE9-707A0E80F763}" type="pres">
      <dgm:prSet presAssocID="{9FD0C265-2D82-48DD-AB73-33F6F1F2A9D1}" presName="quad4" presStyleLbl="node1" presStyleIdx="3" presStyleCnt="4">
        <dgm:presLayoutVars>
          <dgm:chMax val="0"/>
          <dgm:chPref val="0"/>
          <dgm:bulletEnabled val="1"/>
        </dgm:presLayoutVars>
      </dgm:prSet>
      <dgm:spPr/>
      <dgm:t>
        <a:bodyPr/>
        <a:lstStyle/>
        <a:p>
          <a:endParaRPr lang="en-US"/>
        </a:p>
      </dgm:t>
    </dgm:pt>
  </dgm:ptLst>
  <dgm:cxnLst>
    <dgm:cxn modelId="{9F8F90C8-A7F8-4C01-997C-F5A970A3EEBE}" type="presOf" srcId="{D1430E99-3A82-4814-BF0A-02FC09EE019B}" destId="{5A802144-B8F9-4B98-8AE9-707A0E80F763}" srcOrd="0" destOrd="0" presId="urn:microsoft.com/office/officeart/2005/8/layout/matrix3"/>
    <dgm:cxn modelId="{B8D6310A-EF8F-4961-B6E5-A2E9300AB518}" type="presOf" srcId="{9FD0C265-2D82-48DD-AB73-33F6F1F2A9D1}" destId="{FDA58B18-8B9D-4311-BEAD-4C3B4B66873E}" srcOrd="0" destOrd="0" presId="urn:microsoft.com/office/officeart/2005/8/layout/matrix3"/>
    <dgm:cxn modelId="{91F53390-1BD2-42E8-8004-5384A1D10BDA}" srcId="{9FD0C265-2D82-48DD-AB73-33F6F1F2A9D1}" destId="{D1430E99-3A82-4814-BF0A-02FC09EE019B}" srcOrd="3" destOrd="0" parTransId="{2B0D01D0-2FA7-4F1F-ADE1-7213F71978F7}" sibTransId="{A93E5EBB-CA4B-4BB1-BCD2-CAE9E5535331}"/>
    <dgm:cxn modelId="{25F7F8FC-C0E4-4B75-B7E9-978DD99D3E83}" type="presOf" srcId="{FCBE4C33-19E2-4DE8-853D-91AFFE1A584C}" destId="{3D3F56B4-9C4D-4DD4-89E2-42F34E4D6024}" srcOrd="0" destOrd="0" presId="urn:microsoft.com/office/officeart/2005/8/layout/matrix3"/>
    <dgm:cxn modelId="{D8F48D2B-C18E-45A9-9CB7-B789D4BF9D38}" srcId="{9FD0C265-2D82-48DD-AB73-33F6F1F2A9D1}" destId="{FCBE4C33-19E2-4DE8-853D-91AFFE1A584C}" srcOrd="2" destOrd="0" parTransId="{F4A16EC8-487F-4B38-95A5-FC572A452CF0}" sibTransId="{C67C651A-48D9-4139-8F53-9245F9401BF8}"/>
    <dgm:cxn modelId="{D33AECC6-4F28-4A9A-B0D8-FBBAE2EA459C}" type="presOf" srcId="{4E682FF3-4AFC-403A-8009-9ED92EF47C1A}" destId="{52B3FCA9-20CE-40F4-8BE2-C61F3C128DA9}" srcOrd="0" destOrd="0" presId="urn:microsoft.com/office/officeart/2005/8/layout/matrix3"/>
    <dgm:cxn modelId="{DBB050E1-F90D-446B-9A3B-017451A07F86}" srcId="{9FD0C265-2D82-48DD-AB73-33F6F1F2A9D1}" destId="{4E682FF3-4AFC-403A-8009-9ED92EF47C1A}" srcOrd="1" destOrd="0" parTransId="{71BA0A32-9B2B-4C74-BE75-095CB7AA8B39}" sibTransId="{FC22049C-D084-4855-9988-89EDAC2FE6ED}"/>
    <dgm:cxn modelId="{19345A5E-C5A2-4EDD-8A78-34CC17ACB447}" srcId="{9FD0C265-2D82-48DD-AB73-33F6F1F2A9D1}" destId="{6676D8AB-DF26-4E4F-A0B2-52F077348005}" srcOrd="0" destOrd="0" parTransId="{8ABF8DE5-41B4-4944-B028-763B66E4C960}" sibTransId="{FAD7223E-6A96-4889-9BE7-9AFA70231C01}"/>
    <dgm:cxn modelId="{EDB16BB7-87D4-4F34-AE60-A86093F99FF2}" type="presOf" srcId="{6676D8AB-DF26-4E4F-A0B2-52F077348005}" destId="{C0B05A25-17B1-48D1-A1F9-D6550A66B924}" srcOrd="0" destOrd="0" presId="urn:microsoft.com/office/officeart/2005/8/layout/matrix3"/>
    <dgm:cxn modelId="{78861F42-C597-4BF8-BF9D-2E8FAACC5214}" type="presParOf" srcId="{FDA58B18-8B9D-4311-BEAD-4C3B4B66873E}" destId="{06BC843B-9C9C-48C5-A5D5-7ABEF251972C}" srcOrd="0" destOrd="0" presId="urn:microsoft.com/office/officeart/2005/8/layout/matrix3"/>
    <dgm:cxn modelId="{9BE2BC0D-B1EC-4ED6-8E93-EE7D91E859C5}" type="presParOf" srcId="{FDA58B18-8B9D-4311-BEAD-4C3B4B66873E}" destId="{C0B05A25-17B1-48D1-A1F9-D6550A66B924}" srcOrd="1" destOrd="0" presId="urn:microsoft.com/office/officeart/2005/8/layout/matrix3"/>
    <dgm:cxn modelId="{4D0517D3-FCB8-4F3B-B01F-55B65E384E2B}" type="presParOf" srcId="{FDA58B18-8B9D-4311-BEAD-4C3B4B66873E}" destId="{52B3FCA9-20CE-40F4-8BE2-C61F3C128DA9}" srcOrd="2" destOrd="0" presId="urn:microsoft.com/office/officeart/2005/8/layout/matrix3"/>
    <dgm:cxn modelId="{4EB24C51-02EE-4186-89A9-8AE6FBB7470D}" type="presParOf" srcId="{FDA58B18-8B9D-4311-BEAD-4C3B4B66873E}" destId="{3D3F56B4-9C4D-4DD4-89E2-42F34E4D6024}" srcOrd="3" destOrd="0" presId="urn:microsoft.com/office/officeart/2005/8/layout/matrix3"/>
    <dgm:cxn modelId="{CB6DB4F1-3A76-4114-BD1F-6031FADFAFA4}" type="presParOf" srcId="{FDA58B18-8B9D-4311-BEAD-4C3B4B66873E}" destId="{5A802144-B8F9-4B98-8AE9-707A0E80F76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6F03B4-F615-4B00-93B0-11BF623457BB}" type="doc">
      <dgm:prSet loTypeId="urn:microsoft.com/office/officeart/2005/8/layout/hProcess9" loCatId="process" qsTypeId="urn:microsoft.com/office/officeart/2005/8/quickstyle/simple1" qsCatId="simple" csTypeId="urn:microsoft.com/office/officeart/2005/8/colors/colorful5" csCatId="colorful" phldr="1"/>
      <dgm:spPr/>
    </dgm:pt>
    <dgm:pt modelId="{F19AB669-6947-4F09-8956-5CB0A4EC4553}">
      <dgm:prSet phldrT="[Text]" custT="1"/>
      <dgm:spPr/>
      <dgm:t>
        <a:bodyPr/>
        <a:lstStyle/>
        <a:p>
          <a:r>
            <a:rPr lang="en-US" sz="2000" b="1" i="1" dirty="0" smtClean="0">
              <a:solidFill>
                <a:schemeClr val="tx1">
                  <a:lumMod val="95000"/>
                  <a:lumOff val="5000"/>
                </a:schemeClr>
              </a:solidFill>
            </a:rPr>
            <a:t>1.</a:t>
          </a:r>
          <a:r>
            <a:rPr lang="en-US" sz="2000" b="1" i="1" dirty="0" smtClean="0">
              <a:solidFill>
                <a:schemeClr val="tx1">
                  <a:lumMod val="95000"/>
                  <a:lumOff val="5000"/>
                </a:schemeClr>
              </a:solidFill>
            </a:rPr>
            <a:t>Məzmunca </a:t>
          </a:r>
          <a:r>
            <a:rPr lang="en-US" sz="2000" b="1" i="1" dirty="0" err="1" smtClean="0">
              <a:solidFill>
                <a:schemeClr val="tx1">
                  <a:lumMod val="95000"/>
                  <a:lumOff val="5000"/>
                </a:schemeClr>
              </a:solidFill>
            </a:rPr>
            <a:t>dolğunluq</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Natiq</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danışdığı</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mövzunu</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yaxşı</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bilməli</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onun</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mahiyyətini</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dərk</a:t>
          </a:r>
          <a:r>
            <a:rPr lang="en-US" sz="2000" b="1" i="1" dirty="0" smtClean="0">
              <a:solidFill>
                <a:schemeClr val="tx1">
                  <a:lumMod val="95000"/>
                  <a:lumOff val="5000"/>
                </a:schemeClr>
              </a:solidFill>
            </a:rPr>
            <a:t> </a:t>
          </a:r>
          <a:r>
            <a:rPr lang="en-US" sz="2000" b="1" i="1" dirty="0" err="1" smtClean="0">
              <a:solidFill>
                <a:schemeClr val="tx1">
                  <a:lumMod val="95000"/>
                  <a:lumOff val="5000"/>
                </a:schemeClr>
              </a:solidFill>
            </a:rPr>
            <a:t>etməlidir</a:t>
          </a:r>
          <a:r>
            <a:rPr lang="en-US" sz="2000" b="1" i="1" dirty="0" smtClean="0">
              <a:solidFill>
                <a:schemeClr val="tx1">
                  <a:lumMod val="95000"/>
                  <a:lumOff val="5000"/>
                </a:schemeClr>
              </a:solidFill>
            </a:rPr>
            <a:t>.</a:t>
          </a:r>
          <a:endParaRPr lang="en-US" sz="2000" b="1" i="1" dirty="0">
            <a:solidFill>
              <a:schemeClr val="tx1">
                <a:lumMod val="95000"/>
                <a:lumOff val="5000"/>
              </a:schemeClr>
            </a:solidFill>
          </a:endParaRPr>
        </a:p>
      </dgm:t>
    </dgm:pt>
    <dgm:pt modelId="{934DE8C9-BD0A-4836-94F0-5703EBECB2C0}" type="parTrans" cxnId="{5E0D95FE-E58A-44AC-85EE-228647874A17}">
      <dgm:prSet/>
      <dgm:spPr/>
      <dgm:t>
        <a:bodyPr/>
        <a:lstStyle/>
        <a:p>
          <a:endParaRPr lang="en-US"/>
        </a:p>
      </dgm:t>
    </dgm:pt>
    <dgm:pt modelId="{A5988438-2899-44DD-A37A-F12571C209B2}" type="sibTrans" cxnId="{5E0D95FE-E58A-44AC-85EE-228647874A17}">
      <dgm:prSet/>
      <dgm:spPr/>
      <dgm:t>
        <a:bodyPr/>
        <a:lstStyle/>
        <a:p>
          <a:endParaRPr lang="en-US"/>
        </a:p>
      </dgm:t>
    </dgm:pt>
    <dgm:pt modelId="{AD3FE965-C054-473E-966E-9CE057CD6E01}">
      <dgm:prSet phldrT="[Text]" custT="1"/>
      <dgm:spPr/>
      <dgm:t>
        <a:bodyPr/>
        <a:lstStyle/>
        <a:p>
          <a:r>
            <a:rPr lang="en-US" sz="1800" b="1" i="1" dirty="0" smtClean="0">
              <a:solidFill>
                <a:schemeClr val="tx1">
                  <a:lumMod val="95000"/>
                  <a:lumOff val="5000"/>
                </a:schemeClr>
              </a:solidFill>
            </a:rPr>
            <a:t>2. </a:t>
          </a:r>
          <a:r>
            <a:rPr lang="en-US" sz="1800" b="1" i="1" dirty="0" err="1" smtClean="0">
              <a:solidFill>
                <a:schemeClr val="tx1">
                  <a:lumMod val="95000"/>
                  <a:lumOff val="5000"/>
                </a:schemeClr>
              </a:solidFill>
            </a:rPr>
            <a:t>Məntiqi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ardıcıllıq</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Fikrin</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izahı</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məntiqə</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uyğun</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olmalı</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məsələlər</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düzgün</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ardıcıllıqla</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təqdim</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edilməlidir</a:t>
          </a:r>
          <a:r>
            <a:rPr lang="en-US" sz="1800" b="1" i="1" dirty="0" smtClean="0">
              <a:solidFill>
                <a:schemeClr val="tx1">
                  <a:lumMod val="95000"/>
                  <a:lumOff val="5000"/>
                </a:schemeClr>
              </a:solidFill>
            </a:rPr>
            <a:t>.</a:t>
          </a:r>
          <a:endParaRPr lang="en-US" sz="1800" b="1" i="1" dirty="0">
            <a:solidFill>
              <a:schemeClr val="tx1">
                <a:lumMod val="95000"/>
                <a:lumOff val="5000"/>
              </a:schemeClr>
            </a:solidFill>
          </a:endParaRPr>
        </a:p>
      </dgm:t>
    </dgm:pt>
    <dgm:pt modelId="{B57D078A-EFEA-4E60-913B-F7FBC7F4903C}" type="parTrans" cxnId="{CD3F6CA0-FC05-4E27-A4AB-94ADAA1AF3B4}">
      <dgm:prSet/>
      <dgm:spPr/>
      <dgm:t>
        <a:bodyPr/>
        <a:lstStyle/>
        <a:p>
          <a:endParaRPr lang="en-US"/>
        </a:p>
      </dgm:t>
    </dgm:pt>
    <dgm:pt modelId="{13255CC0-39F7-475E-8810-DD58E797542B}" type="sibTrans" cxnId="{CD3F6CA0-FC05-4E27-A4AB-94ADAA1AF3B4}">
      <dgm:prSet/>
      <dgm:spPr/>
      <dgm:t>
        <a:bodyPr/>
        <a:lstStyle/>
        <a:p>
          <a:endParaRPr lang="en-US"/>
        </a:p>
      </dgm:t>
    </dgm:pt>
    <dgm:pt modelId="{3726CB1D-44D0-4DA6-ADA7-FA8507AECAD2}">
      <dgm:prSet phldrT="[Text]" custT="1"/>
      <dgm:spPr/>
      <dgm:t>
        <a:bodyPr/>
        <a:lstStyle/>
        <a:p>
          <a:r>
            <a:rPr lang="en-US" sz="1800" b="1" i="1" dirty="0" smtClean="0">
              <a:solidFill>
                <a:schemeClr val="tx1">
                  <a:lumMod val="95000"/>
                  <a:lumOff val="5000"/>
                </a:schemeClr>
              </a:solidFill>
            </a:rPr>
            <a:t>3. </a:t>
          </a:r>
          <a:r>
            <a:rPr lang="en-US" sz="1800" b="1" i="1" dirty="0" err="1" smtClean="0">
              <a:solidFill>
                <a:schemeClr val="tx1">
                  <a:lumMod val="95000"/>
                  <a:lumOff val="5000"/>
                </a:schemeClr>
              </a:solidFill>
            </a:rPr>
            <a:t>Əsas</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və</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ikinci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dərəcəli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məsələlərin</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fərqi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Natiq</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əsas</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məsələlərə</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xüsusi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diqqət</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yetirməli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ikinci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dərəcəli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məsələlər</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əsas</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fikri</a:t>
          </a:r>
          <a:r>
            <a:rPr lang="en-US" sz="1800" b="1" i="1" dirty="0" smtClean="0">
              <a:solidFill>
                <a:schemeClr val="tx1">
                  <a:lumMod val="95000"/>
                  <a:lumOff val="5000"/>
                </a:schemeClr>
              </a:solidFill>
            </a:rPr>
            <a:t> </a:t>
          </a:r>
          <a:r>
            <a:rPr lang="en-US" sz="1800" b="1" i="1" dirty="0" err="1" smtClean="0">
              <a:solidFill>
                <a:schemeClr val="tx1">
                  <a:lumMod val="95000"/>
                  <a:lumOff val="5000"/>
                </a:schemeClr>
              </a:solidFill>
            </a:rPr>
            <a:t>dəstəkləməlidir</a:t>
          </a:r>
          <a:r>
            <a:rPr lang="en-US" sz="1800" b="1" i="1" dirty="0" smtClean="0">
              <a:solidFill>
                <a:schemeClr val="tx1">
                  <a:lumMod val="95000"/>
                  <a:lumOff val="5000"/>
                </a:schemeClr>
              </a:solidFill>
            </a:rPr>
            <a:t>.</a:t>
          </a:r>
          <a:endParaRPr lang="en-US" sz="1800" b="1" i="1" dirty="0">
            <a:solidFill>
              <a:schemeClr val="tx1">
                <a:lumMod val="95000"/>
                <a:lumOff val="5000"/>
              </a:schemeClr>
            </a:solidFill>
          </a:endParaRPr>
        </a:p>
      </dgm:t>
    </dgm:pt>
    <dgm:pt modelId="{0A615A26-4BFC-4924-8DD0-198A257E2FA1}" type="parTrans" cxnId="{FA42B470-B2B6-431B-83BB-EAA170DB4651}">
      <dgm:prSet/>
      <dgm:spPr/>
      <dgm:t>
        <a:bodyPr/>
        <a:lstStyle/>
        <a:p>
          <a:endParaRPr lang="en-US"/>
        </a:p>
      </dgm:t>
    </dgm:pt>
    <dgm:pt modelId="{97BEF8FD-F5BC-4AD3-AE95-CFA3E72A1408}" type="sibTrans" cxnId="{FA42B470-B2B6-431B-83BB-EAA170DB4651}">
      <dgm:prSet/>
      <dgm:spPr/>
      <dgm:t>
        <a:bodyPr/>
        <a:lstStyle/>
        <a:p>
          <a:endParaRPr lang="en-US"/>
        </a:p>
      </dgm:t>
    </dgm:pt>
    <dgm:pt modelId="{D08FCC0B-6A0C-4F10-B0FC-44F1796C5EF6}">
      <dgm:prSet custT="1"/>
      <dgm:spPr/>
      <dgm:t>
        <a:bodyPr/>
        <a:lstStyle/>
        <a:p>
          <a:r>
            <a:rPr lang="en-US" sz="1600" b="1" i="1" dirty="0" smtClean="0">
              <a:solidFill>
                <a:schemeClr val="tx1">
                  <a:lumMod val="95000"/>
                  <a:lumOff val="5000"/>
                </a:schemeClr>
              </a:solidFill>
            </a:rPr>
            <a:t>4. </a:t>
          </a:r>
          <a:r>
            <a:rPr lang="en-US" sz="1600" b="1" i="1" dirty="0" err="1" smtClean="0">
              <a:solidFill>
                <a:schemeClr val="tx1">
                  <a:lumMod val="95000"/>
                  <a:lumOff val="5000"/>
                </a:schemeClr>
              </a:solidFill>
            </a:rPr>
            <a:t>Fərdi</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üslub</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Natiq</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öz</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üslubunda</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danışmalı</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hazır</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ifadələrdən</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çəkinməli</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və</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mövzunu</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canlı</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şəkildə</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çatdırmalıdır</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Beləliklə</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nitqin</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həm</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münasibliyi</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həm</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də</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rabitəliliyi</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onun</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effektivliyini</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təmin</a:t>
          </a:r>
          <a:r>
            <a:rPr lang="en-US" sz="1600" b="1" i="1" dirty="0" smtClean="0">
              <a:solidFill>
                <a:schemeClr val="tx1">
                  <a:lumMod val="95000"/>
                  <a:lumOff val="5000"/>
                </a:schemeClr>
              </a:solidFill>
            </a:rPr>
            <a:t> </a:t>
          </a:r>
          <a:r>
            <a:rPr lang="en-US" sz="1600" b="1" i="1" dirty="0" err="1" smtClean="0">
              <a:solidFill>
                <a:schemeClr val="tx1">
                  <a:lumMod val="95000"/>
                  <a:lumOff val="5000"/>
                </a:schemeClr>
              </a:solidFill>
            </a:rPr>
            <a:t>edir</a:t>
          </a:r>
          <a:r>
            <a:rPr lang="en-US" sz="1600" b="1" i="1" dirty="0" smtClean="0">
              <a:solidFill>
                <a:schemeClr val="tx1">
                  <a:lumMod val="95000"/>
                  <a:lumOff val="5000"/>
                </a:schemeClr>
              </a:solidFill>
            </a:rPr>
            <a:t>.</a:t>
          </a:r>
          <a:endParaRPr lang="en-US" sz="1600" b="1" i="1" dirty="0">
            <a:solidFill>
              <a:schemeClr val="tx1">
                <a:lumMod val="95000"/>
                <a:lumOff val="5000"/>
              </a:schemeClr>
            </a:solidFill>
          </a:endParaRPr>
        </a:p>
      </dgm:t>
    </dgm:pt>
    <dgm:pt modelId="{879389BD-5079-438D-9305-9BCBC47DA966}" type="sibTrans" cxnId="{D2ACCF0F-0352-4C2E-BD59-4D2A3166FE96}">
      <dgm:prSet/>
      <dgm:spPr/>
      <dgm:t>
        <a:bodyPr/>
        <a:lstStyle/>
        <a:p>
          <a:endParaRPr lang="en-US"/>
        </a:p>
      </dgm:t>
    </dgm:pt>
    <dgm:pt modelId="{EFD96315-9BA5-4A7D-9E1E-CBC95C6E7AD7}" type="parTrans" cxnId="{D2ACCF0F-0352-4C2E-BD59-4D2A3166FE96}">
      <dgm:prSet/>
      <dgm:spPr/>
      <dgm:t>
        <a:bodyPr/>
        <a:lstStyle/>
        <a:p>
          <a:endParaRPr lang="en-US"/>
        </a:p>
      </dgm:t>
    </dgm:pt>
    <dgm:pt modelId="{0B258620-1488-41E8-8A2C-A658600D5D85}" type="pres">
      <dgm:prSet presAssocID="{1A6F03B4-F615-4B00-93B0-11BF623457BB}" presName="CompostProcess" presStyleCnt="0">
        <dgm:presLayoutVars>
          <dgm:dir/>
          <dgm:resizeHandles val="exact"/>
        </dgm:presLayoutVars>
      </dgm:prSet>
      <dgm:spPr/>
    </dgm:pt>
    <dgm:pt modelId="{5E038CC8-78E8-402F-89F6-EBF3EC137AC0}" type="pres">
      <dgm:prSet presAssocID="{1A6F03B4-F615-4B00-93B0-11BF623457BB}" presName="arrow" presStyleLbl="bgShp" presStyleIdx="0" presStyleCnt="1" custLinFactNeighborX="1346" custLinFactNeighborY="11917"/>
      <dgm:spPr/>
    </dgm:pt>
    <dgm:pt modelId="{D8FD024B-32AC-4366-881C-4275EA152277}" type="pres">
      <dgm:prSet presAssocID="{1A6F03B4-F615-4B00-93B0-11BF623457BB}" presName="linearProcess" presStyleCnt="0"/>
      <dgm:spPr/>
    </dgm:pt>
    <dgm:pt modelId="{718A1959-B30D-4030-A896-E42C6CB6879D}" type="pres">
      <dgm:prSet presAssocID="{F19AB669-6947-4F09-8956-5CB0A4EC4553}" presName="textNode" presStyleLbl="node1" presStyleIdx="0" presStyleCnt="4" custScaleY="121807">
        <dgm:presLayoutVars>
          <dgm:bulletEnabled val="1"/>
        </dgm:presLayoutVars>
      </dgm:prSet>
      <dgm:spPr/>
      <dgm:t>
        <a:bodyPr/>
        <a:lstStyle/>
        <a:p>
          <a:endParaRPr lang="en-US"/>
        </a:p>
      </dgm:t>
    </dgm:pt>
    <dgm:pt modelId="{DEBF4E24-6246-4A32-829A-F594673C9C0A}" type="pres">
      <dgm:prSet presAssocID="{A5988438-2899-44DD-A37A-F12571C209B2}" presName="sibTrans" presStyleCnt="0"/>
      <dgm:spPr/>
    </dgm:pt>
    <dgm:pt modelId="{BCB2154A-E034-49C6-BA81-4E28EF0C32F4}" type="pres">
      <dgm:prSet presAssocID="{AD3FE965-C054-473E-966E-9CE057CD6E01}" presName="textNode" presStyleLbl="node1" presStyleIdx="1" presStyleCnt="4" custScaleY="125418" custLinFactNeighborY="-903">
        <dgm:presLayoutVars>
          <dgm:bulletEnabled val="1"/>
        </dgm:presLayoutVars>
      </dgm:prSet>
      <dgm:spPr/>
      <dgm:t>
        <a:bodyPr/>
        <a:lstStyle/>
        <a:p>
          <a:endParaRPr lang="en-US"/>
        </a:p>
      </dgm:t>
    </dgm:pt>
    <dgm:pt modelId="{148E5862-F32D-414F-9A19-71B16350B768}" type="pres">
      <dgm:prSet presAssocID="{13255CC0-39F7-475E-8810-DD58E797542B}" presName="sibTrans" presStyleCnt="0"/>
      <dgm:spPr/>
    </dgm:pt>
    <dgm:pt modelId="{F98F05EC-6A6F-4FE0-893F-D11004E8D13E}" type="pres">
      <dgm:prSet presAssocID="{3726CB1D-44D0-4DA6-ADA7-FA8507AECAD2}" presName="textNode" presStyleLbl="node1" presStyleIdx="2" presStyleCnt="4" custScaleX="108744" custScaleY="127223">
        <dgm:presLayoutVars>
          <dgm:bulletEnabled val="1"/>
        </dgm:presLayoutVars>
      </dgm:prSet>
      <dgm:spPr/>
      <dgm:t>
        <a:bodyPr/>
        <a:lstStyle/>
        <a:p>
          <a:endParaRPr lang="en-US"/>
        </a:p>
      </dgm:t>
    </dgm:pt>
    <dgm:pt modelId="{307E4A42-1311-41F2-843E-1068398E133A}" type="pres">
      <dgm:prSet presAssocID="{97BEF8FD-F5BC-4AD3-AE95-CFA3E72A1408}" presName="sibTrans" presStyleCnt="0"/>
      <dgm:spPr/>
    </dgm:pt>
    <dgm:pt modelId="{D2C8F823-F294-4B40-BC86-A3E1D9B6F5DA}" type="pres">
      <dgm:prSet presAssocID="{D08FCC0B-6A0C-4F10-B0FC-44F1796C5EF6}" presName="textNode" presStyleLbl="node1" presStyleIdx="3" presStyleCnt="4" custScaleX="114957" custScaleY="132640">
        <dgm:presLayoutVars>
          <dgm:bulletEnabled val="1"/>
        </dgm:presLayoutVars>
      </dgm:prSet>
      <dgm:spPr/>
      <dgm:t>
        <a:bodyPr/>
        <a:lstStyle/>
        <a:p>
          <a:endParaRPr lang="en-US"/>
        </a:p>
      </dgm:t>
    </dgm:pt>
  </dgm:ptLst>
  <dgm:cxnLst>
    <dgm:cxn modelId="{ACC73C99-73F4-4BF6-86A7-AB3ACEBB9291}" type="presOf" srcId="{D08FCC0B-6A0C-4F10-B0FC-44F1796C5EF6}" destId="{D2C8F823-F294-4B40-BC86-A3E1D9B6F5DA}" srcOrd="0" destOrd="0" presId="urn:microsoft.com/office/officeart/2005/8/layout/hProcess9"/>
    <dgm:cxn modelId="{CD3F6CA0-FC05-4E27-A4AB-94ADAA1AF3B4}" srcId="{1A6F03B4-F615-4B00-93B0-11BF623457BB}" destId="{AD3FE965-C054-473E-966E-9CE057CD6E01}" srcOrd="1" destOrd="0" parTransId="{B57D078A-EFEA-4E60-913B-F7FBC7F4903C}" sibTransId="{13255CC0-39F7-475E-8810-DD58E797542B}"/>
    <dgm:cxn modelId="{605FE9A3-04F9-48F2-9431-F9C5E32974E8}" type="presOf" srcId="{F19AB669-6947-4F09-8956-5CB0A4EC4553}" destId="{718A1959-B30D-4030-A896-E42C6CB6879D}" srcOrd="0" destOrd="0" presId="urn:microsoft.com/office/officeart/2005/8/layout/hProcess9"/>
    <dgm:cxn modelId="{D2ACCF0F-0352-4C2E-BD59-4D2A3166FE96}" srcId="{1A6F03B4-F615-4B00-93B0-11BF623457BB}" destId="{D08FCC0B-6A0C-4F10-B0FC-44F1796C5EF6}" srcOrd="3" destOrd="0" parTransId="{EFD96315-9BA5-4A7D-9E1E-CBC95C6E7AD7}" sibTransId="{879389BD-5079-438D-9305-9BCBC47DA966}"/>
    <dgm:cxn modelId="{F6BB0FAE-7C1E-4B1F-A868-4A0E83C36C10}" type="presOf" srcId="{AD3FE965-C054-473E-966E-9CE057CD6E01}" destId="{BCB2154A-E034-49C6-BA81-4E28EF0C32F4}" srcOrd="0" destOrd="0" presId="urn:microsoft.com/office/officeart/2005/8/layout/hProcess9"/>
    <dgm:cxn modelId="{FA42B470-B2B6-431B-83BB-EAA170DB4651}" srcId="{1A6F03B4-F615-4B00-93B0-11BF623457BB}" destId="{3726CB1D-44D0-4DA6-ADA7-FA8507AECAD2}" srcOrd="2" destOrd="0" parTransId="{0A615A26-4BFC-4924-8DD0-198A257E2FA1}" sibTransId="{97BEF8FD-F5BC-4AD3-AE95-CFA3E72A1408}"/>
    <dgm:cxn modelId="{6A781C85-3CA6-4D14-B68C-455E07F22995}" type="presOf" srcId="{3726CB1D-44D0-4DA6-ADA7-FA8507AECAD2}" destId="{F98F05EC-6A6F-4FE0-893F-D11004E8D13E}" srcOrd="0" destOrd="0" presId="urn:microsoft.com/office/officeart/2005/8/layout/hProcess9"/>
    <dgm:cxn modelId="{20F4EF0F-856A-4791-8DCE-83B2D5EE2E03}" type="presOf" srcId="{1A6F03B4-F615-4B00-93B0-11BF623457BB}" destId="{0B258620-1488-41E8-8A2C-A658600D5D85}" srcOrd="0" destOrd="0" presId="urn:microsoft.com/office/officeart/2005/8/layout/hProcess9"/>
    <dgm:cxn modelId="{5E0D95FE-E58A-44AC-85EE-228647874A17}" srcId="{1A6F03B4-F615-4B00-93B0-11BF623457BB}" destId="{F19AB669-6947-4F09-8956-5CB0A4EC4553}" srcOrd="0" destOrd="0" parTransId="{934DE8C9-BD0A-4836-94F0-5703EBECB2C0}" sibTransId="{A5988438-2899-44DD-A37A-F12571C209B2}"/>
    <dgm:cxn modelId="{CE492472-2880-48B0-9285-3907C727F3FF}" type="presParOf" srcId="{0B258620-1488-41E8-8A2C-A658600D5D85}" destId="{5E038CC8-78E8-402F-89F6-EBF3EC137AC0}" srcOrd="0" destOrd="0" presId="urn:microsoft.com/office/officeart/2005/8/layout/hProcess9"/>
    <dgm:cxn modelId="{23CE21ED-B59C-455C-A9F2-33502D76C28C}" type="presParOf" srcId="{0B258620-1488-41E8-8A2C-A658600D5D85}" destId="{D8FD024B-32AC-4366-881C-4275EA152277}" srcOrd="1" destOrd="0" presId="urn:microsoft.com/office/officeart/2005/8/layout/hProcess9"/>
    <dgm:cxn modelId="{9222075F-97A7-4C71-AA4B-094AEB21D77D}" type="presParOf" srcId="{D8FD024B-32AC-4366-881C-4275EA152277}" destId="{718A1959-B30D-4030-A896-E42C6CB6879D}" srcOrd="0" destOrd="0" presId="urn:microsoft.com/office/officeart/2005/8/layout/hProcess9"/>
    <dgm:cxn modelId="{D86842A5-B646-4397-8D5F-54D0A65A3732}" type="presParOf" srcId="{D8FD024B-32AC-4366-881C-4275EA152277}" destId="{DEBF4E24-6246-4A32-829A-F594673C9C0A}" srcOrd="1" destOrd="0" presId="urn:microsoft.com/office/officeart/2005/8/layout/hProcess9"/>
    <dgm:cxn modelId="{C77F3508-524D-4AA3-8104-CF3DE64823B9}" type="presParOf" srcId="{D8FD024B-32AC-4366-881C-4275EA152277}" destId="{BCB2154A-E034-49C6-BA81-4E28EF0C32F4}" srcOrd="2" destOrd="0" presId="urn:microsoft.com/office/officeart/2005/8/layout/hProcess9"/>
    <dgm:cxn modelId="{631ABF4D-DF65-4025-A387-C8A5C66526BA}" type="presParOf" srcId="{D8FD024B-32AC-4366-881C-4275EA152277}" destId="{148E5862-F32D-414F-9A19-71B16350B768}" srcOrd="3" destOrd="0" presId="urn:microsoft.com/office/officeart/2005/8/layout/hProcess9"/>
    <dgm:cxn modelId="{AE84D066-EF96-4DBD-A91B-B4C28063A8EE}" type="presParOf" srcId="{D8FD024B-32AC-4366-881C-4275EA152277}" destId="{F98F05EC-6A6F-4FE0-893F-D11004E8D13E}" srcOrd="4" destOrd="0" presId="urn:microsoft.com/office/officeart/2005/8/layout/hProcess9"/>
    <dgm:cxn modelId="{D93DCB0F-5A86-4B27-B17E-49BC02B18613}" type="presParOf" srcId="{D8FD024B-32AC-4366-881C-4275EA152277}" destId="{307E4A42-1311-41F2-843E-1068398E133A}" srcOrd="5" destOrd="0" presId="urn:microsoft.com/office/officeart/2005/8/layout/hProcess9"/>
    <dgm:cxn modelId="{4030A8DC-BDB8-4A6E-9DC4-D3674DF38A88}" type="presParOf" srcId="{D8FD024B-32AC-4366-881C-4275EA152277}" destId="{D2C8F823-F294-4B40-BC86-A3E1D9B6F5D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196380-5BBA-4A42-8918-CE1F68641A06}"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en-US"/>
        </a:p>
      </dgm:t>
    </dgm:pt>
    <dgm:pt modelId="{1C049E19-AD26-4727-82AE-1AC605AC3A90}">
      <dgm:prSet phldrT="[Text]" custT="1"/>
      <dgm:spPr/>
      <dgm:t>
        <a:bodyPr/>
        <a:lstStyle/>
        <a:p>
          <a:pPr algn="ctr"/>
          <a:r>
            <a:rPr lang="az-Latn-AZ" sz="1600" b="1" i="1" dirty="0" smtClean="0">
              <a:solidFill>
                <a:schemeClr val="tx1"/>
              </a:solidFill>
            </a:rPr>
            <a:t>Səslərin, sözlərin aydın diksiya ilə tələffüzü.</a:t>
          </a:r>
          <a:endParaRPr lang="en-US" sz="1600" b="1" i="1" dirty="0">
            <a:solidFill>
              <a:schemeClr val="tx1"/>
            </a:solidFill>
          </a:endParaRPr>
        </a:p>
      </dgm:t>
    </dgm:pt>
    <dgm:pt modelId="{2C8088A0-9F8C-4217-A7C3-C93DE70E2F45}" type="parTrans" cxnId="{50D4E9FA-EFB5-4C2D-9293-85EBB80340F1}">
      <dgm:prSet/>
      <dgm:spPr/>
      <dgm:t>
        <a:bodyPr/>
        <a:lstStyle/>
        <a:p>
          <a:endParaRPr lang="en-US"/>
        </a:p>
      </dgm:t>
    </dgm:pt>
    <dgm:pt modelId="{E99B7F89-E6DA-42D3-A4EF-0D07F66123FF}" type="sibTrans" cxnId="{50D4E9FA-EFB5-4C2D-9293-85EBB80340F1}">
      <dgm:prSet/>
      <dgm:spPr/>
      <dgm:t>
        <a:bodyPr/>
        <a:lstStyle/>
        <a:p>
          <a:endParaRPr lang="en-US"/>
        </a:p>
      </dgm:t>
    </dgm:pt>
    <dgm:pt modelId="{4F8B43C4-A8A8-4C78-AA0A-7EAE67952C27}">
      <dgm:prSet phldrT="[Text]"/>
      <dgm:spPr/>
      <dgm:t>
        <a:bodyPr/>
        <a:lstStyle/>
        <a:p>
          <a:pPr algn="ctr"/>
          <a:r>
            <a:rPr lang="az-Latn-AZ" dirty="0" smtClean="0"/>
            <a:t>1.</a:t>
          </a:r>
          <a:endParaRPr lang="en-US" dirty="0"/>
        </a:p>
      </dgm:t>
    </dgm:pt>
    <dgm:pt modelId="{CF571324-DE47-4250-B940-DCD30D370292}" type="parTrans" cxnId="{B7448451-7B13-4A1A-94A2-5F210D960C40}">
      <dgm:prSet/>
      <dgm:spPr/>
      <dgm:t>
        <a:bodyPr/>
        <a:lstStyle/>
        <a:p>
          <a:endParaRPr lang="en-US"/>
        </a:p>
      </dgm:t>
    </dgm:pt>
    <dgm:pt modelId="{D6C4CF10-E051-478F-9D5C-1762C8404995}" type="sibTrans" cxnId="{B7448451-7B13-4A1A-94A2-5F210D960C40}">
      <dgm:prSet/>
      <dgm:spPr/>
      <dgm:t>
        <a:bodyPr/>
        <a:lstStyle/>
        <a:p>
          <a:endParaRPr lang="en-US"/>
        </a:p>
      </dgm:t>
    </dgm:pt>
    <dgm:pt modelId="{FD7818B3-73EE-431B-BF92-377248B19CC1}">
      <dgm:prSet phldrT="[Text]" custT="1"/>
      <dgm:spPr/>
      <dgm:t>
        <a:bodyPr/>
        <a:lstStyle/>
        <a:p>
          <a:pPr algn="ctr"/>
          <a:r>
            <a:rPr lang="az-Latn-AZ" sz="1600" b="1" i="1" dirty="0" smtClean="0">
              <a:solidFill>
                <a:schemeClr val="tx1"/>
              </a:solidFill>
            </a:rPr>
            <a:t>Söz və qrammatik formaların orfoepik qaydalar əsasında tələffüzü.</a:t>
          </a:r>
          <a:endParaRPr lang="en-US" sz="1600" b="1" i="1" dirty="0">
            <a:solidFill>
              <a:schemeClr val="tx1"/>
            </a:solidFill>
          </a:endParaRPr>
        </a:p>
      </dgm:t>
    </dgm:pt>
    <dgm:pt modelId="{817162DE-579C-429D-8D21-D1ABBEFC8FBB}" type="parTrans" cxnId="{DE43B6F5-9449-405D-8E86-2B707B2E7554}">
      <dgm:prSet/>
      <dgm:spPr/>
      <dgm:t>
        <a:bodyPr/>
        <a:lstStyle/>
        <a:p>
          <a:endParaRPr lang="en-US"/>
        </a:p>
      </dgm:t>
    </dgm:pt>
    <dgm:pt modelId="{46530E5D-48BF-4F17-B73F-F73EDA35E995}" type="sibTrans" cxnId="{DE43B6F5-9449-405D-8E86-2B707B2E7554}">
      <dgm:prSet/>
      <dgm:spPr/>
      <dgm:t>
        <a:bodyPr/>
        <a:lstStyle/>
        <a:p>
          <a:endParaRPr lang="en-US"/>
        </a:p>
      </dgm:t>
    </dgm:pt>
    <dgm:pt modelId="{430378AE-D1BC-4CA0-96DB-6118D3CF1FEA}">
      <dgm:prSet phldrT="[Text]"/>
      <dgm:spPr/>
      <dgm:t>
        <a:bodyPr/>
        <a:lstStyle/>
        <a:p>
          <a:pPr algn="ctr"/>
          <a:r>
            <a:rPr lang="az-Latn-AZ" dirty="0" smtClean="0"/>
            <a:t>2.</a:t>
          </a:r>
          <a:endParaRPr lang="en-US" dirty="0"/>
        </a:p>
      </dgm:t>
    </dgm:pt>
    <dgm:pt modelId="{E8E26413-3E0C-4C79-B4D9-FCBE3EADD6B4}" type="parTrans" cxnId="{8C37D0F3-B674-4BFD-8F0F-76D90DFCF17F}">
      <dgm:prSet/>
      <dgm:spPr/>
      <dgm:t>
        <a:bodyPr/>
        <a:lstStyle/>
        <a:p>
          <a:endParaRPr lang="en-US"/>
        </a:p>
      </dgm:t>
    </dgm:pt>
    <dgm:pt modelId="{E2674617-7AD2-4320-85C5-D52C7D7F29AB}" type="sibTrans" cxnId="{8C37D0F3-B674-4BFD-8F0F-76D90DFCF17F}">
      <dgm:prSet/>
      <dgm:spPr/>
      <dgm:t>
        <a:bodyPr/>
        <a:lstStyle/>
        <a:p>
          <a:endParaRPr lang="en-US"/>
        </a:p>
      </dgm:t>
    </dgm:pt>
    <dgm:pt modelId="{86FC9230-7BD7-4AAE-BCF2-6154F39491BD}">
      <dgm:prSet phldrT="[Text]" custT="1"/>
      <dgm:spPr/>
      <dgm:t>
        <a:bodyPr/>
        <a:lstStyle/>
        <a:p>
          <a:r>
            <a:rPr lang="az-Latn-AZ" sz="1600" b="1" i="1" dirty="0" smtClean="0">
              <a:solidFill>
                <a:schemeClr val="tx1"/>
              </a:solidFill>
            </a:rPr>
            <a:t>Bir qədər ucadan, aramla danışmaq və oxumaq.</a:t>
          </a:r>
          <a:endParaRPr lang="en-US" sz="1600" b="1" i="1" dirty="0">
            <a:solidFill>
              <a:schemeClr val="tx1"/>
            </a:solidFill>
          </a:endParaRPr>
        </a:p>
      </dgm:t>
    </dgm:pt>
    <dgm:pt modelId="{F74892D9-365D-4568-AC7E-6E25CFE75C79}" type="parTrans" cxnId="{126682D6-57E6-435A-8AA1-F78DD4110FB3}">
      <dgm:prSet/>
      <dgm:spPr/>
      <dgm:t>
        <a:bodyPr/>
        <a:lstStyle/>
        <a:p>
          <a:endParaRPr lang="en-US"/>
        </a:p>
      </dgm:t>
    </dgm:pt>
    <dgm:pt modelId="{E21E30F3-F26A-4A60-9EB3-0B3791F5540B}" type="sibTrans" cxnId="{126682D6-57E6-435A-8AA1-F78DD4110FB3}">
      <dgm:prSet/>
      <dgm:spPr/>
      <dgm:t>
        <a:bodyPr/>
        <a:lstStyle/>
        <a:p>
          <a:endParaRPr lang="en-US"/>
        </a:p>
      </dgm:t>
    </dgm:pt>
    <dgm:pt modelId="{F3D1AC71-9973-4C6B-9102-D748B5D6B8D7}">
      <dgm:prSet phldrT="[Text]"/>
      <dgm:spPr/>
      <dgm:t>
        <a:bodyPr/>
        <a:lstStyle/>
        <a:p>
          <a:pPr algn="ctr"/>
          <a:r>
            <a:rPr lang="az-Latn-AZ" dirty="0" smtClean="0"/>
            <a:t>3.</a:t>
          </a:r>
          <a:endParaRPr lang="en-US" dirty="0"/>
        </a:p>
      </dgm:t>
    </dgm:pt>
    <dgm:pt modelId="{AAB9D1AB-F987-42B5-B7B0-CCCEDDB1932A}" type="parTrans" cxnId="{22482E9B-10A1-41F4-8010-6BFE53E505E5}">
      <dgm:prSet/>
      <dgm:spPr/>
      <dgm:t>
        <a:bodyPr/>
        <a:lstStyle/>
        <a:p>
          <a:endParaRPr lang="en-US"/>
        </a:p>
      </dgm:t>
    </dgm:pt>
    <dgm:pt modelId="{17EDC6DE-8D66-4400-AD98-DD79336E5E31}" type="sibTrans" cxnId="{22482E9B-10A1-41F4-8010-6BFE53E505E5}">
      <dgm:prSet/>
      <dgm:spPr/>
      <dgm:t>
        <a:bodyPr/>
        <a:lstStyle/>
        <a:p>
          <a:endParaRPr lang="en-US"/>
        </a:p>
      </dgm:t>
    </dgm:pt>
    <dgm:pt modelId="{9B4F321F-8DA5-432E-A522-3F0C4D40C6C0}">
      <dgm:prSet phldrT="[Text]"/>
      <dgm:spPr/>
      <dgm:t>
        <a:bodyPr/>
        <a:lstStyle/>
        <a:p>
          <a:r>
            <a:rPr lang="az-Latn-AZ" b="1" i="1" dirty="0" smtClean="0">
              <a:solidFill>
                <a:schemeClr val="tx1"/>
              </a:solidFill>
            </a:rPr>
            <a:t>nitq fasilələrində daha münasib sözlər fikirləşib tapmaq və nitqini  davam etdirmək.</a:t>
          </a:r>
          <a:endParaRPr lang="en-US" b="1" i="1" dirty="0">
            <a:solidFill>
              <a:schemeClr val="tx1"/>
            </a:solidFill>
          </a:endParaRPr>
        </a:p>
      </dgm:t>
    </dgm:pt>
    <dgm:pt modelId="{D0B6855B-A429-4BC7-81B0-1CF3D43AE016}" type="parTrans" cxnId="{188F110F-79F0-48E9-9B77-81025DDED0D4}">
      <dgm:prSet/>
      <dgm:spPr/>
      <dgm:t>
        <a:bodyPr/>
        <a:lstStyle/>
        <a:p>
          <a:endParaRPr lang="en-US"/>
        </a:p>
      </dgm:t>
    </dgm:pt>
    <dgm:pt modelId="{F9DD595A-A19F-4CCB-BCC0-58FF67234206}" type="sibTrans" cxnId="{188F110F-79F0-48E9-9B77-81025DDED0D4}">
      <dgm:prSet/>
      <dgm:spPr/>
      <dgm:t>
        <a:bodyPr/>
        <a:lstStyle/>
        <a:p>
          <a:endParaRPr lang="en-US"/>
        </a:p>
      </dgm:t>
    </dgm:pt>
    <dgm:pt modelId="{010B0999-1742-42F2-A454-47071334F132}">
      <dgm:prSet phldrT="[Text]"/>
      <dgm:spPr/>
      <dgm:t>
        <a:bodyPr/>
        <a:lstStyle/>
        <a:p>
          <a:pPr algn="ctr"/>
          <a:r>
            <a:rPr lang="az-Latn-AZ" dirty="0" smtClean="0"/>
            <a:t>4.</a:t>
          </a:r>
          <a:endParaRPr lang="en-US" dirty="0"/>
        </a:p>
      </dgm:t>
    </dgm:pt>
    <dgm:pt modelId="{1D56279F-04E5-4F8B-AC4A-098C1FC571C9}" type="parTrans" cxnId="{5AC32587-E195-47F4-99CC-6A7B4FDA3FA5}">
      <dgm:prSet/>
      <dgm:spPr/>
      <dgm:t>
        <a:bodyPr/>
        <a:lstStyle/>
        <a:p>
          <a:endParaRPr lang="en-US"/>
        </a:p>
      </dgm:t>
    </dgm:pt>
    <dgm:pt modelId="{417E1EBC-A552-481F-8178-6343412DA568}" type="sibTrans" cxnId="{5AC32587-E195-47F4-99CC-6A7B4FDA3FA5}">
      <dgm:prSet/>
      <dgm:spPr/>
      <dgm:t>
        <a:bodyPr/>
        <a:lstStyle/>
        <a:p>
          <a:endParaRPr lang="en-US"/>
        </a:p>
      </dgm:t>
    </dgm:pt>
    <dgm:pt modelId="{686A7B01-B081-4DCA-B813-8B355947D3A9}" type="pres">
      <dgm:prSet presAssocID="{A5196380-5BBA-4A42-8918-CE1F68641A06}" presName="cycleMatrixDiagram" presStyleCnt="0">
        <dgm:presLayoutVars>
          <dgm:chMax val="1"/>
          <dgm:dir/>
          <dgm:animLvl val="lvl"/>
          <dgm:resizeHandles val="exact"/>
        </dgm:presLayoutVars>
      </dgm:prSet>
      <dgm:spPr/>
    </dgm:pt>
    <dgm:pt modelId="{6F71597D-A3D5-48E1-8F1A-086745859FB8}" type="pres">
      <dgm:prSet presAssocID="{A5196380-5BBA-4A42-8918-CE1F68641A06}" presName="children" presStyleCnt="0"/>
      <dgm:spPr/>
    </dgm:pt>
    <dgm:pt modelId="{3AD43635-6DAB-4989-AB85-FBAC0D6DFDB6}" type="pres">
      <dgm:prSet presAssocID="{A5196380-5BBA-4A42-8918-CE1F68641A06}" presName="child1group" presStyleCnt="0"/>
      <dgm:spPr/>
    </dgm:pt>
    <dgm:pt modelId="{204E3D54-3245-4801-A4A6-47E7A0441DE9}" type="pres">
      <dgm:prSet presAssocID="{A5196380-5BBA-4A42-8918-CE1F68641A06}" presName="child1" presStyleLbl="bgAcc1" presStyleIdx="0" presStyleCnt="4"/>
      <dgm:spPr/>
      <dgm:t>
        <a:bodyPr/>
        <a:lstStyle/>
        <a:p>
          <a:endParaRPr lang="en-US"/>
        </a:p>
      </dgm:t>
    </dgm:pt>
    <dgm:pt modelId="{6C392DFD-4A1C-4D0E-A11F-C8F7EC9D81BF}" type="pres">
      <dgm:prSet presAssocID="{A5196380-5BBA-4A42-8918-CE1F68641A06}" presName="child1Text" presStyleLbl="bgAcc1" presStyleIdx="0" presStyleCnt="4">
        <dgm:presLayoutVars>
          <dgm:bulletEnabled val="1"/>
        </dgm:presLayoutVars>
      </dgm:prSet>
      <dgm:spPr/>
      <dgm:t>
        <a:bodyPr/>
        <a:lstStyle/>
        <a:p>
          <a:endParaRPr lang="en-US"/>
        </a:p>
      </dgm:t>
    </dgm:pt>
    <dgm:pt modelId="{CBAAE8E0-2D17-4ECD-A0E4-F8AEB2AEFCD7}" type="pres">
      <dgm:prSet presAssocID="{A5196380-5BBA-4A42-8918-CE1F68641A06}" presName="child2group" presStyleCnt="0"/>
      <dgm:spPr/>
    </dgm:pt>
    <dgm:pt modelId="{AABAA6C6-C141-499F-9675-4E1FCD1BC2AE}" type="pres">
      <dgm:prSet presAssocID="{A5196380-5BBA-4A42-8918-CE1F68641A06}" presName="child2" presStyleLbl="bgAcc1" presStyleIdx="1" presStyleCnt="4"/>
      <dgm:spPr/>
    </dgm:pt>
    <dgm:pt modelId="{609F77FB-CD81-46A6-B01B-7C2BA90D41AB}" type="pres">
      <dgm:prSet presAssocID="{A5196380-5BBA-4A42-8918-CE1F68641A06}" presName="child2Text" presStyleLbl="bgAcc1" presStyleIdx="1" presStyleCnt="4">
        <dgm:presLayoutVars>
          <dgm:bulletEnabled val="1"/>
        </dgm:presLayoutVars>
      </dgm:prSet>
      <dgm:spPr/>
    </dgm:pt>
    <dgm:pt modelId="{E39256A8-60E4-44EE-8C5F-6F736D1B9806}" type="pres">
      <dgm:prSet presAssocID="{A5196380-5BBA-4A42-8918-CE1F68641A06}" presName="child3group" presStyleCnt="0"/>
      <dgm:spPr/>
    </dgm:pt>
    <dgm:pt modelId="{D218D439-61D0-4EB4-B8B8-BF01CDED0C5C}" type="pres">
      <dgm:prSet presAssocID="{A5196380-5BBA-4A42-8918-CE1F68641A06}" presName="child3" presStyleLbl="bgAcc1" presStyleIdx="2" presStyleCnt="4"/>
      <dgm:spPr/>
      <dgm:t>
        <a:bodyPr/>
        <a:lstStyle/>
        <a:p>
          <a:endParaRPr lang="en-US"/>
        </a:p>
      </dgm:t>
    </dgm:pt>
    <dgm:pt modelId="{0A290BB5-DB45-4E17-8EBC-83D6020A4981}" type="pres">
      <dgm:prSet presAssocID="{A5196380-5BBA-4A42-8918-CE1F68641A06}" presName="child3Text" presStyleLbl="bgAcc1" presStyleIdx="2" presStyleCnt="4">
        <dgm:presLayoutVars>
          <dgm:bulletEnabled val="1"/>
        </dgm:presLayoutVars>
      </dgm:prSet>
      <dgm:spPr/>
      <dgm:t>
        <a:bodyPr/>
        <a:lstStyle/>
        <a:p>
          <a:endParaRPr lang="en-US"/>
        </a:p>
      </dgm:t>
    </dgm:pt>
    <dgm:pt modelId="{D9EE9FC6-25C7-4C2D-8900-7FAD1F98D024}" type="pres">
      <dgm:prSet presAssocID="{A5196380-5BBA-4A42-8918-CE1F68641A06}" presName="child4group" presStyleCnt="0"/>
      <dgm:spPr/>
    </dgm:pt>
    <dgm:pt modelId="{65EA24C6-DE7F-4E86-BFA3-54915C082FCA}" type="pres">
      <dgm:prSet presAssocID="{A5196380-5BBA-4A42-8918-CE1F68641A06}" presName="child4" presStyleLbl="bgAcc1" presStyleIdx="3" presStyleCnt="4"/>
      <dgm:spPr/>
    </dgm:pt>
    <dgm:pt modelId="{B655BD28-5D13-4D98-A9CB-146C8F46C31D}" type="pres">
      <dgm:prSet presAssocID="{A5196380-5BBA-4A42-8918-CE1F68641A06}" presName="child4Text" presStyleLbl="bgAcc1" presStyleIdx="3" presStyleCnt="4">
        <dgm:presLayoutVars>
          <dgm:bulletEnabled val="1"/>
        </dgm:presLayoutVars>
      </dgm:prSet>
      <dgm:spPr/>
    </dgm:pt>
    <dgm:pt modelId="{C79E9F34-FE31-487D-AE54-BC065F484F3B}" type="pres">
      <dgm:prSet presAssocID="{A5196380-5BBA-4A42-8918-CE1F68641A06}" presName="childPlaceholder" presStyleCnt="0"/>
      <dgm:spPr/>
    </dgm:pt>
    <dgm:pt modelId="{01CFE2DE-17A4-4EB0-A334-F03B8D8D9756}" type="pres">
      <dgm:prSet presAssocID="{A5196380-5BBA-4A42-8918-CE1F68641A06}" presName="circle" presStyleCnt="0"/>
      <dgm:spPr/>
    </dgm:pt>
    <dgm:pt modelId="{D25FB948-8034-40D6-A10F-A8FBACC2B12F}" type="pres">
      <dgm:prSet presAssocID="{A5196380-5BBA-4A42-8918-CE1F68641A06}" presName="quadrant1" presStyleLbl="node1" presStyleIdx="0" presStyleCnt="4" custScaleX="98588">
        <dgm:presLayoutVars>
          <dgm:chMax val="1"/>
          <dgm:bulletEnabled val="1"/>
        </dgm:presLayoutVars>
      </dgm:prSet>
      <dgm:spPr/>
      <dgm:t>
        <a:bodyPr/>
        <a:lstStyle/>
        <a:p>
          <a:endParaRPr lang="en-US"/>
        </a:p>
      </dgm:t>
    </dgm:pt>
    <dgm:pt modelId="{AD256FEA-21D8-4379-A96C-0466C44A46A9}" type="pres">
      <dgm:prSet presAssocID="{A5196380-5BBA-4A42-8918-CE1F68641A06}" presName="quadrant2" presStyleLbl="node1" presStyleIdx="1" presStyleCnt="4">
        <dgm:presLayoutVars>
          <dgm:chMax val="1"/>
          <dgm:bulletEnabled val="1"/>
        </dgm:presLayoutVars>
      </dgm:prSet>
      <dgm:spPr/>
      <dgm:t>
        <a:bodyPr/>
        <a:lstStyle/>
        <a:p>
          <a:endParaRPr lang="en-US"/>
        </a:p>
      </dgm:t>
    </dgm:pt>
    <dgm:pt modelId="{8A2CFB81-7135-4F62-A44F-9CE51C9F8D68}" type="pres">
      <dgm:prSet presAssocID="{A5196380-5BBA-4A42-8918-CE1F68641A06}" presName="quadrant3" presStyleLbl="node1" presStyleIdx="2" presStyleCnt="4">
        <dgm:presLayoutVars>
          <dgm:chMax val="1"/>
          <dgm:bulletEnabled val="1"/>
        </dgm:presLayoutVars>
      </dgm:prSet>
      <dgm:spPr/>
      <dgm:t>
        <a:bodyPr/>
        <a:lstStyle/>
        <a:p>
          <a:endParaRPr lang="en-US"/>
        </a:p>
      </dgm:t>
    </dgm:pt>
    <dgm:pt modelId="{3E574423-FA9C-412C-B659-4AB7BB2FEC5E}" type="pres">
      <dgm:prSet presAssocID="{A5196380-5BBA-4A42-8918-CE1F68641A06}" presName="quadrant4" presStyleLbl="node1" presStyleIdx="3" presStyleCnt="4">
        <dgm:presLayoutVars>
          <dgm:chMax val="1"/>
          <dgm:bulletEnabled val="1"/>
        </dgm:presLayoutVars>
      </dgm:prSet>
      <dgm:spPr/>
      <dgm:t>
        <a:bodyPr/>
        <a:lstStyle/>
        <a:p>
          <a:endParaRPr lang="en-US"/>
        </a:p>
      </dgm:t>
    </dgm:pt>
    <dgm:pt modelId="{53D0665B-2F89-4826-97C1-E1BF5E998306}" type="pres">
      <dgm:prSet presAssocID="{A5196380-5BBA-4A42-8918-CE1F68641A06}" presName="quadrantPlaceholder" presStyleCnt="0"/>
      <dgm:spPr/>
    </dgm:pt>
    <dgm:pt modelId="{27012905-A590-433E-8BE1-E37A8DDEFBDD}" type="pres">
      <dgm:prSet presAssocID="{A5196380-5BBA-4A42-8918-CE1F68641A06}" presName="center1" presStyleLbl="fgShp" presStyleIdx="0" presStyleCnt="2"/>
      <dgm:spPr/>
    </dgm:pt>
    <dgm:pt modelId="{178A00F2-4513-4F5F-8BA9-A79522BE5F66}" type="pres">
      <dgm:prSet presAssocID="{A5196380-5BBA-4A42-8918-CE1F68641A06}" presName="center2" presStyleLbl="fgShp" presStyleIdx="1" presStyleCnt="2"/>
      <dgm:spPr/>
    </dgm:pt>
  </dgm:ptLst>
  <dgm:cxnLst>
    <dgm:cxn modelId="{22482E9B-10A1-41F4-8010-6BFE53E505E5}" srcId="{86FC9230-7BD7-4AAE-BCF2-6154F39491BD}" destId="{F3D1AC71-9973-4C6B-9102-D748B5D6B8D7}" srcOrd="0" destOrd="0" parTransId="{AAB9D1AB-F987-42B5-B7B0-CCCEDDB1932A}" sibTransId="{17EDC6DE-8D66-4400-AD98-DD79336E5E31}"/>
    <dgm:cxn modelId="{B7448451-7B13-4A1A-94A2-5F210D960C40}" srcId="{1C049E19-AD26-4727-82AE-1AC605AC3A90}" destId="{4F8B43C4-A8A8-4C78-AA0A-7EAE67952C27}" srcOrd="0" destOrd="0" parTransId="{CF571324-DE47-4250-B940-DCD30D370292}" sibTransId="{D6C4CF10-E051-478F-9D5C-1762C8404995}"/>
    <dgm:cxn modelId="{E676620B-7E5A-4FEB-AC6A-C5288E6AC52F}" type="presOf" srcId="{F3D1AC71-9973-4C6B-9102-D748B5D6B8D7}" destId="{D218D439-61D0-4EB4-B8B8-BF01CDED0C5C}" srcOrd="0" destOrd="0" presId="urn:microsoft.com/office/officeart/2005/8/layout/cycle4"/>
    <dgm:cxn modelId="{7C31A219-5651-4E9F-88D5-05FE1401C989}" type="presOf" srcId="{430378AE-D1BC-4CA0-96DB-6118D3CF1FEA}" destId="{609F77FB-CD81-46A6-B01B-7C2BA90D41AB}" srcOrd="1" destOrd="0" presId="urn:microsoft.com/office/officeart/2005/8/layout/cycle4"/>
    <dgm:cxn modelId="{B521CE53-3637-4C32-A3E0-ADB51A621BFE}" type="presOf" srcId="{010B0999-1742-42F2-A454-47071334F132}" destId="{B655BD28-5D13-4D98-A9CB-146C8F46C31D}" srcOrd="1" destOrd="0" presId="urn:microsoft.com/office/officeart/2005/8/layout/cycle4"/>
    <dgm:cxn modelId="{784DEF14-7A4E-4877-ADBD-FDF9D47CA091}" type="presOf" srcId="{FD7818B3-73EE-431B-BF92-377248B19CC1}" destId="{AD256FEA-21D8-4379-A96C-0466C44A46A9}" srcOrd="0" destOrd="0" presId="urn:microsoft.com/office/officeart/2005/8/layout/cycle4"/>
    <dgm:cxn modelId="{BF0A34EF-FFE0-42B8-BFF1-07A3C0692221}" type="presOf" srcId="{1C049E19-AD26-4727-82AE-1AC605AC3A90}" destId="{D25FB948-8034-40D6-A10F-A8FBACC2B12F}" srcOrd="0" destOrd="0" presId="urn:microsoft.com/office/officeart/2005/8/layout/cycle4"/>
    <dgm:cxn modelId="{25800C12-925D-4221-A055-3B37AC2B5768}" type="presOf" srcId="{4F8B43C4-A8A8-4C78-AA0A-7EAE67952C27}" destId="{204E3D54-3245-4801-A4A6-47E7A0441DE9}" srcOrd="0" destOrd="0" presId="urn:microsoft.com/office/officeart/2005/8/layout/cycle4"/>
    <dgm:cxn modelId="{188F110F-79F0-48E9-9B77-81025DDED0D4}" srcId="{A5196380-5BBA-4A42-8918-CE1F68641A06}" destId="{9B4F321F-8DA5-432E-A522-3F0C4D40C6C0}" srcOrd="3" destOrd="0" parTransId="{D0B6855B-A429-4BC7-81B0-1CF3D43AE016}" sibTransId="{F9DD595A-A19F-4CCB-BCC0-58FF67234206}"/>
    <dgm:cxn modelId="{91EDCDE5-B600-46E1-A9CC-7C54DD2D1891}" type="presOf" srcId="{F3D1AC71-9973-4C6B-9102-D748B5D6B8D7}" destId="{0A290BB5-DB45-4E17-8EBC-83D6020A4981}" srcOrd="1" destOrd="0" presId="urn:microsoft.com/office/officeart/2005/8/layout/cycle4"/>
    <dgm:cxn modelId="{38AED8BB-307A-4594-97C6-456AC010A2CC}" type="presOf" srcId="{010B0999-1742-42F2-A454-47071334F132}" destId="{65EA24C6-DE7F-4E86-BFA3-54915C082FCA}" srcOrd="0" destOrd="0" presId="urn:microsoft.com/office/officeart/2005/8/layout/cycle4"/>
    <dgm:cxn modelId="{8C37D0F3-B674-4BFD-8F0F-76D90DFCF17F}" srcId="{FD7818B3-73EE-431B-BF92-377248B19CC1}" destId="{430378AE-D1BC-4CA0-96DB-6118D3CF1FEA}" srcOrd="0" destOrd="0" parTransId="{E8E26413-3E0C-4C79-B4D9-FCBE3EADD6B4}" sibTransId="{E2674617-7AD2-4320-85C5-D52C7D7F29AB}"/>
    <dgm:cxn modelId="{6BA16ABE-2F82-4BFB-AC11-EABADE8E7E0A}" type="presOf" srcId="{9B4F321F-8DA5-432E-A522-3F0C4D40C6C0}" destId="{3E574423-FA9C-412C-B659-4AB7BB2FEC5E}" srcOrd="0" destOrd="0" presId="urn:microsoft.com/office/officeart/2005/8/layout/cycle4"/>
    <dgm:cxn modelId="{DE43B6F5-9449-405D-8E86-2B707B2E7554}" srcId="{A5196380-5BBA-4A42-8918-CE1F68641A06}" destId="{FD7818B3-73EE-431B-BF92-377248B19CC1}" srcOrd="1" destOrd="0" parTransId="{817162DE-579C-429D-8D21-D1ABBEFC8FBB}" sibTransId="{46530E5D-48BF-4F17-B73F-F73EDA35E995}"/>
    <dgm:cxn modelId="{5AC32587-E195-47F4-99CC-6A7B4FDA3FA5}" srcId="{9B4F321F-8DA5-432E-A522-3F0C4D40C6C0}" destId="{010B0999-1742-42F2-A454-47071334F132}" srcOrd="0" destOrd="0" parTransId="{1D56279F-04E5-4F8B-AC4A-098C1FC571C9}" sibTransId="{417E1EBC-A552-481F-8178-6343412DA568}"/>
    <dgm:cxn modelId="{50D4E9FA-EFB5-4C2D-9293-85EBB80340F1}" srcId="{A5196380-5BBA-4A42-8918-CE1F68641A06}" destId="{1C049E19-AD26-4727-82AE-1AC605AC3A90}" srcOrd="0" destOrd="0" parTransId="{2C8088A0-9F8C-4217-A7C3-C93DE70E2F45}" sibTransId="{E99B7F89-E6DA-42D3-A4EF-0D07F66123FF}"/>
    <dgm:cxn modelId="{8F4A5ABD-2D6C-41CE-AEA4-AC6FED0291B5}" type="presOf" srcId="{4F8B43C4-A8A8-4C78-AA0A-7EAE67952C27}" destId="{6C392DFD-4A1C-4D0E-A11F-C8F7EC9D81BF}" srcOrd="1" destOrd="0" presId="urn:microsoft.com/office/officeart/2005/8/layout/cycle4"/>
    <dgm:cxn modelId="{126682D6-57E6-435A-8AA1-F78DD4110FB3}" srcId="{A5196380-5BBA-4A42-8918-CE1F68641A06}" destId="{86FC9230-7BD7-4AAE-BCF2-6154F39491BD}" srcOrd="2" destOrd="0" parTransId="{F74892D9-365D-4568-AC7E-6E25CFE75C79}" sibTransId="{E21E30F3-F26A-4A60-9EB3-0B3791F5540B}"/>
    <dgm:cxn modelId="{5D22570C-EC98-4C20-8F12-D9C17DEF2A57}" type="presOf" srcId="{430378AE-D1BC-4CA0-96DB-6118D3CF1FEA}" destId="{AABAA6C6-C141-499F-9675-4E1FCD1BC2AE}" srcOrd="0" destOrd="0" presId="urn:microsoft.com/office/officeart/2005/8/layout/cycle4"/>
    <dgm:cxn modelId="{0712D099-C1F3-43A9-897C-6ED3B68CD647}" type="presOf" srcId="{86FC9230-7BD7-4AAE-BCF2-6154F39491BD}" destId="{8A2CFB81-7135-4F62-A44F-9CE51C9F8D68}" srcOrd="0" destOrd="0" presId="urn:microsoft.com/office/officeart/2005/8/layout/cycle4"/>
    <dgm:cxn modelId="{03B3A8A9-C90C-43E1-AE17-BDB8A9F198D2}" type="presOf" srcId="{A5196380-5BBA-4A42-8918-CE1F68641A06}" destId="{686A7B01-B081-4DCA-B813-8B355947D3A9}" srcOrd="0" destOrd="0" presId="urn:microsoft.com/office/officeart/2005/8/layout/cycle4"/>
    <dgm:cxn modelId="{F9BE8AA6-C4E1-4929-9708-29C1C041A607}" type="presParOf" srcId="{686A7B01-B081-4DCA-B813-8B355947D3A9}" destId="{6F71597D-A3D5-48E1-8F1A-086745859FB8}" srcOrd="0" destOrd="0" presId="urn:microsoft.com/office/officeart/2005/8/layout/cycle4"/>
    <dgm:cxn modelId="{ED4F31BB-C7FA-4C73-B459-67FDA3ED54F9}" type="presParOf" srcId="{6F71597D-A3D5-48E1-8F1A-086745859FB8}" destId="{3AD43635-6DAB-4989-AB85-FBAC0D6DFDB6}" srcOrd="0" destOrd="0" presId="urn:microsoft.com/office/officeart/2005/8/layout/cycle4"/>
    <dgm:cxn modelId="{A8CC087A-3479-4A54-AD4A-4BE078EDBEB2}" type="presParOf" srcId="{3AD43635-6DAB-4989-AB85-FBAC0D6DFDB6}" destId="{204E3D54-3245-4801-A4A6-47E7A0441DE9}" srcOrd="0" destOrd="0" presId="urn:microsoft.com/office/officeart/2005/8/layout/cycle4"/>
    <dgm:cxn modelId="{FE8E3A96-B96C-426F-A989-8DEBB08CC228}" type="presParOf" srcId="{3AD43635-6DAB-4989-AB85-FBAC0D6DFDB6}" destId="{6C392DFD-4A1C-4D0E-A11F-C8F7EC9D81BF}" srcOrd="1" destOrd="0" presId="urn:microsoft.com/office/officeart/2005/8/layout/cycle4"/>
    <dgm:cxn modelId="{E698E26F-55F8-4ABE-85D4-8CD6F127433C}" type="presParOf" srcId="{6F71597D-A3D5-48E1-8F1A-086745859FB8}" destId="{CBAAE8E0-2D17-4ECD-A0E4-F8AEB2AEFCD7}" srcOrd="1" destOrd="0" presId="urn:microsoft.com/office/officeart/2005/8/layout/cycle4"/>
    <dgm:cxn modelId="{C26CF8E1-5A1D-4C38-BF78-0F925FE03A68}" type="presParOf" srcId="{CBAAE8E0-2D17-4ECD-A0E4-F8AEB2AEFCD7}" destId="{AABAA6C6-C141-499F-9675-4E1FCD1BC2AE}" srcOrd="0" destOrd="0" presId="urn:microsoft.com/office/officeart/2005/8/layout/cycle4"/>
    <dgm:cxn modelId="{1C779FE1-B968-429A-9087-16DA1124F975}" type="presParOf" srcId="{CBAAE8E0-2D17-4ECD-A0E4-F8AEB2AEFCD7}" destId="{609F77FB-CD81-46A6-B01B-7C2BA90D41AB}" srcOrd="1" destOrd="0" presId="urn:microsoft.com/office/officeart/2005/8/layout/cycle4"/>
    <dgm:cxn modelId="{4558D1ED-CF33-4282-B1C4-BA7C494105B7}" type="presParOf" srcId="{6F71597D-A3D5-48E1-8F1A-086745859FB8}" destId="{E39256A8-60E4-44EE-8C5F-6F736D1B9806}" srcOrd="2" destOrd="0" presId="urn:microsoft.com/office/officeart/2005/8/layout/cycle4"/>
    <dgm:cxn modelId="{F576612C-4371-415F-9C35-DC3301D56897}" type="presParOf" srcId="{E39256A8-60E4-44EE-8C5F-6F736D1B9806}" destId="{D218D439-61D0-4EB4-B8B8-BF01CDED0C5C}" srcOrd="0" destOrd="0" presId="urn:microsoft.com/office/officeart/2005/8/layout/cycle4"/>
    <dgm:cxn modelId="{A2464D48-D59D-4805-9CAD-8BBF2A648A5E}" type="presParOf" srcId="{E39256A8-60E4-44EE-8C5F-6F736D1B9806}" destId="{0A290BB5-DB45-4E17-8EBC-83D6020A4981}" srcOrd="1" destOrd="0" presId="urn:microsoft.com/office/officeart/2005/8/layout/cycle4"/>
    <dgm:cxn modelId="{BC9001BD-8552-41ED-9F20-02F3A1527554}" type="presParOf" srcId="{6F71597D-A3D5-48E1-8F1A-086745859FB8}" destId="{D9EE9FC6-25C7-4C2D-8900-7FAD1F98D024}" srcOrd="3" destOrd="0" presId="urn:microsoft.com/office/officeart/2005/8/layout/cycle4"/>
    <dgm:cxn modelId="{7067ADFF-F0BC-438A-A1F9-A989BCE5611F}" type="presParOf" srcId="{D9EE9FC6-25C7-4C2D-8900-7FAD1F98D024}" destId="{65EA24C6-DE7F-4E86-BFA3-54915C082FCA}" srcOrd="0" destOrd="0" presId="urn:microsoft.com/office/officeart/2005/8/layout/cycle4"/>
    <dgm:cxn modelId="{6C0F7C6D-502C-469C-AEF1-333EDE3E37FA}" type="presParOf" srcId="{D9EE9FC6-25C7-4C2D-8900-7FAD1F98D024}" destId="{B655BD28-5D13-4D98-A9CB-146C8F46C31D}" srcOrd="1" destOrd="0" presId="urn:microsoft.com/office/officeart/2005/8/layout/cycle4"/>
    <dgm:cxn modelId="{80385C58-F428-4D1B-985C-D82F661D86A5}" type="presParOf" srcId="{6F71597D-A3D5-48E1-8F1A-086745859FB8}" destId="{C79E9F34-FE31-487D-AE54-BC065F484F3B}" srcOrd="4" destOrd="0" presId="urn:microsoft.com/office/officeart/2005/8/layout/cycle4"/>
    <dgm:cxn modelId="{F425639D-B860-4744-AF10-6AD65FB1254D}" type="presParOf" srcId="{686A7B01-B081-4DCA-B813-8B355947D3A9}" destId="{01CFE2DE-17A4-4EB0-A334-F03B8D8D9756}" srcOrd="1" destOrd="0" presId="urn:microsoft.com/office/officeart/2005/8/layout/cycle4"/>
    <dgm:cxn modelId="{712858F5-E4E0-4F77-A62B-057F9E1268EC}" type="presParOf" srcId="{01CFE2DE-17A4-4EB0-A334-F03B8D8D9756}" destId="{D25FB948-8034-40D6-A10F-A8FBACC2B12F}" srcOrd="0" destOrd="0" presId="urn:microsoft.com/office/officeart/2005/8/layout/cycle4"/>
    <dgm:cxn modelId="{2368F326-8C6C-4C63-82E2-7C6EB574C4D1}" type="presParOf" srcId="{01CFE2DE-17A4-4EB0-A334-F03B8D8D9756}" destId="{AD256FEA-21D8-4379-A96C-0466C44A46A9}" srcOrd="1" destOrd="0" presId="urn:microsoft.com/office/officeart/2005/8/layout/cycle4"/>
    <dgm:cxn modelId="{D47EAE89-30CD-4D8E-B3F2-F4AB38E84DE8}" type="presParOf" srcId="{01CFE2DE-17A4-4EB0-A334-F03B8D8D9756}" destId="{8A2CFB81-7135-4F62-A44F-9CE51C9F8D68}" srcOrd="2" destOrd="0" presId="urn:microsoft.com/office/officeart/2005/8/layout/cycle4"/>
    <dgm:cxn modelId="{AE286F4D-845A-4630-8DEC-33DA4AD86D4F}" type="presParOf" srcId="{01CFE2DE-17A4-4EB0-A334-F03B8D8D9756}" destId="{3E574423-FA9C-412C-B659-4AB7BB2FEC5E}" srcOrd="3" destOrd="0" presId="urn:microsoft.com/office/officeart/2005/8/layout/cycle4"/>
    <dgm:cxn modelId="{28AD2CED-775B-4E14-95A1-9B8CA3CDE853}" type="presParOf" srcId="{01CFE2DE-17A4-4EB0-A334-F03B8D8D9756}" destId="{53D0665B-2F89-4826-97C1-E1BF5E998306}" srcOrd="4" destOrd="0" presId="urn:microsoft.com/office/officeart/2005/8/layout/cycle4"/>
    <dgm:cxn modelId="{93BB76FB-2675-4D9A-A754-16ED8BB2E4AA}" type="presParOf" srcId="{686A7B01-B081-4DCA-B813-8B355947D3A9}" destId="{27012905-A590-433E-8BE1-E37A8DDEFBDD}" srcOrd="2" destOrd="0" presId="urn:microsoft.com/office/officeart/2005/8/layout/cycle4"/>
    <dgm:cxn modelId="{B5CB5BDF-26B8-47CD-86F2-50B30487BCA4}" type="presParOf" srcId="{686A7B01-B081-4DCA-B813-8B355947D3A9}" destId="{178A00F2-4513-4F5F-8BA9-A79522BE5F66}"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7FA08-12BD-46BD-B64C-E50AC590176D}">
      <dsp:nvSpPr>
        <dsp:cNvPr id="0" name=""/>
        <dsp:cNvSpPr/>
      </dsp:nvSpPr>
      <dsp:spPr>
        <a:xfrm>
          <a:off x="2167609" y="160016"/>
          <a:ext cx="5538151" cy="1084221"/>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az-Latn-AZ" sz="2300" b="1" i="1" kern="1200" dirty="0" smtClean="0"/>
            <a:t>Mümkün olduğu halda öz  fikrini yığcam ifadə etməyi;</a:t>
          </a:r>
          <a:endParaRPr lang="en-US" sz="2300" b="1" i="1" kern="1200" dirty="0"/>
        </a:p>
      </dsp:txBody>
      <dsp:txXfrm>
        <a:off x="2167609" y="295544"/>
        <a:ext cx="5131568" cy="813165"/>
      </dsp:txXfrm>
    </dsp:sp>
    <dsp:sp modelId="{AC6875A8-6CB0-4726-943D-AC30554F78A7}">
      <dsp:nvSpPr>
        <dsp:cNvPr id="0" name=""/>
        <dsp:cNvSpPr/>
      </dsp:nvSpPr>
      <dsp:spPr>
        <a:xfrm>
          <a:off x="73901" y="131870"/>
          <a:ext cx="2114128" cy="10842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az-Latn-AZ" sz="5500" b="1" kern="1200" dirty="0" smtClean="0">
              <a:solidFill>
                <a:schemeClr val="tx1"/>
              </a:solidFill>
            </a:rPr>
            <a:t>1.</a:t>
          </a:r>
          <a:endParaRPr lang="en-US" sz="5500" b="1" kern="1200" dirty="0">
            <a:solidFill>
              <a:schemeClr val="tx1"/>
            </a:solidFill>
          </a:endParaRPr>
        </a:p>
      </dsp:txBody>
      <dsp:txXfrm>
        <a:off x="126828" y="184797"/>
        <a:ext cx="2008274" cy="978367"/>
      </dsp:txXfrm>
    </dsp:sp>
    <dsp:sp modelId="{883EB374-0512-46B3-A065-FD6310FF8323}">
      <dsp:nvSpPr>
        <dsp:cNvPr id="0" name=""/>
        <dsp:cNvSpPr/>
      </dsp:nvSpPr>
      <dsp:spPr>
        <a:xfrm>
          <a:off x="2174689" y="1193200"/>
          <a:ext cx="5523955" cy="1084221"/>
        </a:xfrm>
        <a:prstGeom prst="rightArrow">
          <a:avLst>
            <a:gd name="adj1" fmla="val 75000"/>
            <a:gd name="adj2" fmla="val 50000"/>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az-Latn-AZ" sz="2300" b="1" i="1" kern="1200" dirty="0" smtClean="0">
              <a:solidFill>
                <a:schemeClr val="tx1"/>
              </a:solidFill>
            </a:rPr>
            <a:t>Fikrini çatdırarkən dinləyicinin diqqətini nitqin  predmetinə yönəltməyi;</a:t>
          </a:r>
          <a:endParaRPr lang="en-US" sz="2300" b="1" i="1" kern="1200" dirty="0">
            <a:solidFill>
              <a:schemeClr val="tx1"/>
            </a:solidFill>
          </a:endParaRPr>
        </a:p>
      </dsp:txBody>
      <dsp:txXfrm>
        <a:off x="2174689" y="1328728"/>
        <a:ext cx="5117372" cy="813165"/>
      </dsp:txXfrm>
    </dsp:sp>
    <dsp:sp modelId="{5E51ACF9-5CD7-4E2F-92AF-34FDC69AB3F0}">
      <dsp:nvSpPr>
        <dsp:cNvPr id="0" name=""/>
        <dsp:cNvSpPr/>
      </dsp:nvSpPr>
      <dsp:spPr>
        <a:xfrm>
          <a:off x="105636" y="1193200"/>
          <a:ext cx="2049718" cy="1084221"/>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az-Latn-AZ" sz="5500" b="1" kern="1200" dirty="0" smtClean="0">
              <a:solidFill>
                <a:schemeClr val="tx1"/>
              </a:solidFill>
            </a:rPr>
            <a:t>2.</a:t>
          </a:r>
          <a:endParaRPr lang="en-US" sz="5500" b="1" kern="1200" dirty="0">
            <a:solidFill>
              <a:schemeClr val="tx1"/>
            </a:solidFill>
          </a:endParaRPr>
        </a:p>
      </dsp:txBody>
      <dsp:txXfrm>
        <a:off x="158563" y="1246127"/>
        <a:ext cx="1943864" cy="978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C843B-9C9C-48C5-A5D5-7ABEF251972C}">
      <dsp:nvSpPr>
        <dsp:cNvPr id="0" name=""/>
        <dsp:cNvSpPr/>
      </dsp:nvSpPr>
      <dsp:spPr>
        <a:xfrm>
          <a:off x="187766" y="0"/>
          <a:ext cx="6972322" cy="6858000"/>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B05A25-17B1-48D1-A1F9-D6550A66B924}">
      <dsp:nvSpPr>
        <dsp:cNvPr id="0" name=""/>
        <dsp:cNvSpPr/>
      </dsp:nvSpPr>
      <dsp:spPr>
        <a:xfrm>
          <a:off x="896438" y="651509"/>
          <a:ext cx="2674620" cy="2674620"/>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en-US" sz="5800" kern="1200" dirty="0"/>
        </a:p>
      </dsp:txBody>
      <dsp:txXfrm>
        <a:off x="1027002" y="782073"/>
        <a:ext cx="2413492" cy="2413492"/>
      </dsp:txXfrm>
    </dsp:sp>
    <dsp:sp modelId="{52B3FCA9-20CE-40F4-8BE2-C61F3C128DA9}">
      <dsp:nvSpPr>
        <dsp:cNvPr id="0" name=""/>
        <dsp:cNvSpPr/>
      </dsp:nvSpPr>
      <dsp:spPr>
        <a:xfrm>
          <a:off x="3776798" y="651509"/>
          <a:ext cx="2674620" cy="2674620"/>
        </a:xfrm>
        <a:prstGeom prst="round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en-US" sz="5800" kern="1200" dirty="0"/>
        </a:p>
      </dsp:txBody>
      <dsp:txXfrm>
        <a:off x="3907362" y="782073"/>
        <a:ext cx="2413492" cy="2413492"/>
      </dsp:txXfrm>
    </dsp:sp>
    <dsp:sp modelId="{3D3F56B4-9C4D-4DD4-89E2-42F34E4D6024}">
      <dsp:nvSpPr>
        <dsp:cNvPr id="0" name=""/>
        <dsp:cNvSpPr/>
      </dsp:nvSpPr>
      <dsp:spPr>
        <a:xfrm>
          <a:off x="896438" y="3531870"/>
          <a:ext cx="2674620" cy="2674620"/>
        </a:xfrm>
        <a:prstGeom prst="round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en-US" sz="5800" kern="1200" dirty="0"/>
        </a:p>
      </dsp:txBody>
      <dsp:txXfrm>
        <a:off x="1027002" y="3662434"/>
        <a:ext cx="2413492" cy="2413492"/>
      </dsp:txXfrm>
    </dsp:sp>
    <dsp:sp modelId="{5A802144-B8F9-4B98-8AE9-707A0E80F763}">
      <dsp:nvSpPr>
        <dsp:cNvPr id="0" name=""/>
        <dsp:cNvSpPr/>
      </dsp:nvSpPr>
      <dsp:spPr>
        <a:xfrm>
          <a:off x="3776798" y="3531870"/>
          <a:ext cx="2674620" cy="2674620"/>
        </a:xfrm>
        <a:prstGeom prst="roundRect">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az-Latn-AZ" sz="5800" kern="1200" dirty="0" smtClean="0"/>
        </a:p>
        <a:p>
          <a:pPr lvl="0" algn="ctr" defTabSz="2578100">
            <a:lnSpc>
              <a:spcPct val="90000"/>
            </a:lnSpc>
            <a:spcBef>
              <a:spcPct val="0"/>
            </a:spcBef>
            <a:spcAft>
              <a:spcPct val="35000"/>
            </a:spcAft>
          </a:pPr>
          <a:endParaRPr lang="en-US" sz="5800" kern="1200" dirty="0"/>
        </a:p>
      </dsp:txBody>
      <dsp:txXfrm>
        <a:off x="3907362" y="3662434"/>
        <a:ext cx="2413492" cy="2413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38CC8-78E8-402F-89F6-EBF3EC137AC0}">
      <dsp:nvSpPr>
        <dsp:cNvPr id="0" name=""/>
        <dsp:cNvSpPr/>
      </dsp:nvSpPr>
      <dsp:spPr>
        <a:xfrm>
          <a:off x="863812" y="0"/>
          <a:ext cx="8494123" cy="452180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8A1959-B30D-4030-A896-E42C6CB6879D}">
      <dsp:nvSpPr>
        <dsp:cNvPr id="0" name=""/>
        <dsp:cNvSpPr/>
      </dsp:nvSpPr>
      <dsp:spPr>
        <a:xfrm>
          <a:off x="145324" y="1159327"/>
          <a:ext cx="2075723" cy="22031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1" kern="1200" dirty="0" smtClean="0">
              <a:solidFill>
                <a:schemeClr val="tx1">
                  <a:lumMod val="95000"/>
                  <a:lumOff val="5000"/>
                </a:schemeClr>
              </a:solidFill>
            </a:rPr>
            <a:t>1.</a:t>
          </a:r>
          <a:r>
            <a:rPr lang="en-US" sz="2000" b="1" i="1" kern="1200" dirty="0" smtClean="0">
              <a:solidFill>
                <a:schemeClr val="tx1">
                  <a:lumMod val="95000"/>
                  <a:lumOff val="5000"/>
                </a:schemeClr>
              </a:solidFill>
            </a:rPr>
            <a:t>Məzmunca </a:t>
          </a:r>
          <a:r>
            <a:rPr lang="en-US" sz="2000" b="1" i="1" kern="1200" dirty="0" err="1" smtClean="0">
              <a:solidFill>
                <a:schemeClr val="tx1">
                  <a:lumMod val="95000"/>
                  <a:lumOff val="5000"/>
                </a:schemeClr>
              </a:solidFill>
            </a:rPr>
            <a:t>dolğunluq</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Natiq</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danışdığı</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mövzunu</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yaxşı</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bilməli</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onun</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mahiyyətini</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dərk</a:t>
          </a:r>
          <a:r>
            <a:rPr lang="en-US" sz="2000" b="1" i="1" kern="1200" dirty="0" smtClean="0">
              <a:solidFill>
                <a:schemeClr val="tx1">
                  <a:lumMod val="95000"/>
                  <a:lumOff val="5000"/>
                </a:schemeClr>
              </a:solidFill>
            </a:rPr>
            <a:t> </a:t>
          </a:r>
          <a:r>
            <a:rPr lang="en-US" sz="2000" b="1" i="1" kern="1200" dirty="0" err="1" smtClean="0">
              <a:solidFill>
                <a:schemeClr val="tx1">
                  <a:lumMod val="95000"/>
                  <a:lumOff val="5000"/>
                </a:schemeClr>
              </a:solidFill>
            </a:rPr>
            <a:t>etməlidir</a:t>
          </a:r>
          <a:r>
            <a:rPr lang="en-US" sz="2000" b="1" i="1" kern="1200" dirty="0" smtClean="0">
              <a:solidFill>
                <a:schemeClr val="tx1">
                  <a:lumMod val="95000"/>
                  <a:lumOff val="5000"/>
                </a:schemeClr>
              </a:solidFill>
            </a:rPr>
            <a:t>.</a:t>
          </a:r>
          <a:endParaRPr lang="en-US" sz="2000" b="1" i="1" kern="1200" dirty="0">
            <a:solidFill>
              <a:schemeClr val="tx1">
                <a:lumMod val="95000"/>
                <a:lumOff val="5000"/>
              </a:schemeClr>
            </a:solidFill>
          </a:endParaRPr>
        </a:p>
      </dsp:txBody>
      <dsp:txXfrm>
        <a:off x="246652" y="1260655"/>
        <a:ext cx="1873067" cy="2000493"/>
      </dsp:txXfrm>
    </dsp:sp>
    <dsp:sp modelId="{BCB2154A-E034-49C6-BA81-4E28EF0C32F4}">
      <dsp:nvSpPr>
        <dsp:cNvPr id="0" name=""/>
        <dsp:cNvSpPr/>
      </dsp:nvSpPr>
      <dsp:spPr>
        <a:xfrm>
          <a:off x="2523573" y="1110338"/>
          <a:ext cx="2075723" cy="2268462"/>
        </a:xfrm>
        <a:prstGeom prst="round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1" kern="1200" dirty="0" smtClean="0">
              <a:solidFill>
                <a:schemeClr val="tx1">
                  <a:lumMod val="95000"/>
                  <a:lumOff val="5000"/>
                </a:schemeClr>
              </a:solidFill>
            </a:rPr>
            <a:t>2. </a:t>
          </a:r>
          <a:r>
            <a:rPr lang="en-US" sz="1800" b="1" i="1" kern="1200" dirty="0" err="1" smtClean="0">
              <a:solidFill>
                <a:schemeClr val="tx1">
                  <a:lumMod val="95000"/>
                  <a:lumOff val="5000"/>
                </a:schemeClr>
              </a:solidFill>
            </a:rPr>
            <a:t>Məntiqi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ardıcıllıq</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Fikrin</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izahı</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məntiqə</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uyğun</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olmalı</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məsələlər</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düzgün</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ardıcıllıqla</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təqdim</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edilməlidir</a:t>
          </a:r>
          <a:r>
            <a:rPr lang="en-US" sz="1800" b="1" i="1" kern="1200" dirty="0" smtClean="0">
              <a:solidFill>
                <a:schemeClr val="tx1">
                  <a:lumMod val="95000"/>
                  <a:lumOff val="5000"/>
                </a:schemeClr>
              </a:solidFill>
            </a:rPr>
            <a:t>.</a:t>
          </a:r>
          <a:endParaRPr lang="en-US" sz="1800" b="1" i="1" kern="1200" dirty="0">
            <a:solidFill>
              <a:schemeClr val="tx1">
                <a:lumMod val="95000"/>
                <a:lumOff val="5000"/>
              </a:schemeClr>
            </a:solidFill>
          </a:endParaRPr>
        </a:p>
      </dsp:txBody>
      <dsp:txXfrm>
        <a:off x="2624901" y="1211666"/>
        <a:ext cx="1873067" cy="2065806"/>
      </dsp:txXfrm>
    </dsp:sp>
    <dsp:sp modelId="{F98F05EC-6A6F-4FE0-893F-D11004E8D13E}">
      <dsp:nvSpPr>
        <dsp:cNvPr id="0" name=""/>
        <dsp:cNvSpPr/>
      </dsp:nvSpPr>
      <dsp:spPr>
        <a:xfrm>
          <a:off x="4901821" y="1110347"/>
          <a:ext cx="2257225" cy="2301109"/>
        </a:xfrm>
        <a:prstGeom prst="round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1" kern="1200" dirty="0" smtClean="0">
              <a:solidFill>
                <a:schemeClr val="tx1">
                  <a:lumMod val="95000"/>
                  <a:lumOff val="5000"/>
                </a:schemeClr>
              </a:solidFill>
            </a:rPr>
            <a:t>3. </a:t>
          </a:r>
          <a:r>
            <a:rPr lang="en-US" sz="1800" b="1" i="1" kern="1200" dirty="0" err="1" smtClean="0">
              <a:solidFill>
                <a:schemeClr val="tx1">
                  <a:lumMod val="95000"/>
                  <a:lumOff val="5000"/>
                </a:schemeClr>
              </a:solidFill>
            </a:rPr>
            <a:t>Əsas</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və</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ikinci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dərəcəli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məsələlərin</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fərqi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Natiq</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əsas</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məsələlərə</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xüsusi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diqqət</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yetirməli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ikinci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dərəcəli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məsələlər</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əsas</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fikri</a:t>
          </a:r>
          <a:r>
            <a:rPr lang="en-US" sz="1800" b="1" i="1" kern="1200" dirty="0" smtClean="0">
              <a:solidFill>
                <a:schemeClr val="tx1">
                  <a:lumMod val="95000"/>
                  <a:lumOff val="5000"/>
                </a:schemeClr>
              </a:solidFill>
            </a:rPr>
            <a:t> </a:t>
          </a:r>
          <a:r>
            <a:rPr lang="en-US" sz="1800" b="1" i="1" kern="1200" dirty="0" err="1" smtClean="0">
              <a:solidFill>
                <a:schemeClr val="tx1">
                  <a:lumMod val="95000"/>
                  <a:lumOff val="5000"/>
                </a:schemeClr>
              </a:solidFill>
            </a:rPr>
            <a:t>dəstəkləməlidir</a:t>
          </a:r>
          <a:r>
            <a:rPr lang="en-US" sz="1800" b="1" i="1" kern="1200" dirty="0" smtClean="0">
              <a:solidFill>
                <a:schemeClr val="tx1">
                  <a:lumMod val="95000"/>
                  <a:lumOff val="5000"/>
                </a:schemeClr>
              </a:solidFill>
            </a:rPr>
            <a:t>.</a:t>
          </a:r>
          <a:endParaRPr lang="en-US" sz="1800" b="1" i="1" kern="1200" dirty="0">
            <a:solidFill>
              <a:schemeClr val="tx1">
                <a:lumMod val="95000"/>
                <a:lumOff val="5000"/>
              </a:schemeClr>
            </a:solidFill>
          </a:endParaRPr>
        </a:p>
      </dsp:txBody>
      <dsp:txXfrm>
        <a:off x="5012010" y="1220536"/>
        <a:ext cx="2036847" cy="2080731"/>
      </dsp:txXfrm>
    </dsp:sp>
    <dsp:sp modelId="{D2C8F823-F294-4B40-BC86-A3E1D9B6F5DA}">
      <dsp:nvSpPr>
        <dsp:cNvPr id="0" name=""/>
        <dsp:cNvSpPr/>
      </dsp:nvSpPr>
      <dsp:spPr>
        <a:xfrm>
          <a:off x="7461571" y="1061357"/>
          <a:ext cx="2386189" cy="2399088"/>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1" kern="1200" dirty="0" smtClean="0">
              <a:solidFill>
                <a:schemeClr val="tx1">
                  <a:lumMod val="95000"/>
                  <a:lumOff val="5000"/>
                </a:schemeClr>
              </a:solidFill>
            </a:rPr>
            <a:t>4. </a:t>
          </a:r>
          <a:r>
            <a:rPr lang="en-US" sz="1600" b="1" i="1" kern="1200" dirty="0" err="1" smtClean="0">
              <a:solidFill>
                <a:schemeClr val="tx1">
                  <a:lumMod val="95000"/>
                  <a:lumOff val="5000"/>
                </a:schemeClr>
              </a:solidFill>
            </a:rPr>
            <a:t>Fərdi</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üslub</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Natiq</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öz</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üslubunda</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danışmalı</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hazır</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ifadələrdən</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çəkinməli</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və</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mövzunu</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canlı</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şəkildə</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çatdırmalıdır</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Beləliklə</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nitqin</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həm</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münasibliyi</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həm</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də</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rabitəliliyi</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onun</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effektivliyini</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təmin</a:t>
          </a:r>
          <a:r>
            <a:rPr lang="en-US" sz="1600" b="1" i="1" kern="1200" dirty="0" smtClean="0">
              <a:solidFill>
                <a:schemeClr val="tx1">
                  <a:lumMod val="95000"/>
                  <a:lumOff val="5000"/>
                </a:schemeClr>
              </a:solidFill>
            </a:rPr>
            <a:t> </a:t>
          </a:r>
          <a:r>
            <a:rPr lang="en-US" sz="1600" b="1" i="1" kern="1200" dirty="0" err="1" smtClean="0">
              <a:solidFill>
                <a:schemeClr val="tx1">
                  <a:lumMod val="95000"/>
                  <a:lumOff val="5000"/>
                </a:schemeClr>
              </a:solidFill>
            </a:rPr>
            <a:t>edir</a:t>
          </a:r>
          <a:r>
            <a:rPr lang="en-US" sz="1600" b="1" i="1" kern="1200" dirty="0" smtClean="0">
              <a:solidFill>
                <a:schemeClr val="tx1">
                  <a:lumMod val="95000"/>
                  <a:lumOff val="5000"/>
                </a:schemeClr>
              </a:solidFill>
            </a:rPr>
            <a:t>.</a:t>
          </a:r>
          <a:endParaRPr lang="en-US" sz="1600" b="1" i="1" kern="1200" dirty="0">
            <a:solidFill>
              <a:schemeClr val="tx1">
                <a:lumMod val="95000"/>
                <a:lumOff val="5000"/>
              </a:schemeClr>
            </a:solidFill>
          </a:endParaRPr>
        </a:p>
      </dsp:txBody>
      <dsp:txXfrm>
        <a:off x="7578055" y="1177841"/>
        <a:ext cx="2153221" cy="216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8D439-61D0-4EB4-B8B8-BF01CDED0C5C}">
      <dsp:nvSpPr>
        <dsp:cNvPr id="0" name=""/>
        <dsp:cNvSpPr/>
      </dsp:nvSpPr>
      <dsp:spPr>
        <a:xfrm>
          <a:off x="4909312" y="3684693"/>
          <a:ext cx="2676821" cy="1733973"/>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285750" lvl="1" indent="-285750" algn="ctr" defTabSz="2266950">
            <a:lnSpc>
              <a:spcPct val="90000"/>
            </a:lnSpc>
            <a:spcBef>
              <a:spcPct val="0"/>
            </a:spcBef>
            <a:spcAft>
              <a:spcPct val="15000"/>
            </a:spcAft>
            <a:buChar char="••"/>
          </a:pPr>
          <a:r>
            <a:rPr lang="az-Latn-AZ" sz="5100" kern="1200" dirty="0" smtClean="0"/>
            <a:t>3.</a:t>
          </a:r>
          <a:endParaRPr lang="en-US" sz="5100" kern="1200" dirty="0"/>
        </a:p>
      </dsp:txBody>
      <dsp:txXfrm>
        <a:off x="5750448" y="4156276"/>
        <a:ext cx="1797595" cy="1224300"/>
      </dsp:txXfrm>
    </dsp:sp>
    <dsp:sp modelId="{65EA24C6-DE7F-4E86-BFA3-54915C082FCA}">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285750" lvl="1" indent="-285750" algn="ctr" defTabSz="2266950">
            <a:lnSpc>
              <a:spcPct val="90000"/>
            </a:lnSpc>
            <a:spcBef>
              <a:spcPct val="0"/>
            </a:spcBef>
            <a:spcAft>
              <a:spcPct val="15000"/>
            </a:spcAft>
            <a:buChar char="••"/>
          </a:pPr>
          <a:r>
            <a:rPr lang="az-Latn-AZ" sz="5100" kern="1200" dirty="0" smtClean="0"/>
            <a:t>4.</a:t>
          </a:r>
          <a:endParaRPr lang="en-US" sz="5100" kern="1200" dirty="0"/>
        </a:p>
      </dsp:txBody>
      <dsp:txXfrm>
        <a:off x="579956" y="4156276"/>
        <a:ext cx="1797595" cy="1224300"/>
      </dsp:txXfrm>
    </dsp:sp>
    <dsp:sp modelId="{AABAA6C6-C141-499F-9675-4E1FCD1BC2AE}">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285750" lvl="1" indent="-285750" algn="ctr" defTabSz="2266950">
            <a:lnSpc>
              <a:spcPct val="90000"/>
            </a:lnSpc>
            <a:spcBef>
              <a:spcPct val="0"/>
            </a:spcBef>
            <a:spcAft>
              <a:spcPct val="15000"/>
            </a:spcAft>
            <a:buChar char="••"/>
          </a:pPr>
          <a:r>
            <a:rPr lang="az-Latn-AZ" sz="5100" kern="1200" dirty="0" smtClean="0"/>
            <a:t>2.</a:t>
          </a:r>
          <a:endParaRPr lang="en-US" sz="5100" kern="1200" dirty="0"/>
        </a:p>
      </dsp:txBody>
      <dsp:txXfrm>
        <a:off x="5750448" y="38090"/>
        <a:ext cx="1797595" cy="1224300"/>
      </dsp:txXfrm>
    </dsp:sp>
    <dsp:sp modelId="{204E3D54-3245-4801-A4A6-47E7A0441DE9}">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285750" lvl="1" indent="-285750" algn="ctr" defTabSz="2266950">
            <a:lnSpc>
              <a:spcPct val="90000"/>
            </a:lnSpc>
            <a:spcBef>
              <a:spcPct val="0"/>
            </a:spcBef>
            <a:spcAft>
              <a:spcPct val="15000"/>
            </a:spcAft>
            <a:buChar char="••"/>
          </a:pPr>
          <a:r>
            <a:rPr lang="az-Latn-AZ" sz="5100" kern="1200" dirty="0" smtClean="0"/>
            <a:t>1.</a:t>
          </a:r>
          <a:endParaRPr lang="en-US" sz="5100" kern="1200" dirty="0"/>
        </a:p>
      </dsp:txBody>
      <dsp:txXfrm>
        <a:off x="579956" y="38090"/>
        <a:ext cx="1797595" cy="1224300"/>
      </dsp:txXfrm>
    </dsp:sp>
    <dsp:sp modelId="{D25FB948-8034-40D6-A10F-A8FBACC2B12F}">
      <dsp:nvSpPr>
        <dsp:cNvPr id="0" name=""/>
        <dsp:cNvSpPr/>
      </dsp:nvSpPr>
      <dsp:spPr>
        <a:xfrm>
          <a:off x="1680095" y="308864"/>
          <a:ext cx="2313153" cy="2346282"/>
        </a:xfrm>
        <a:prstGeom prst="pieWedg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az-Latn-AZ" sz="1600" b="1" i="1" kern="1200" dirty="0" smtClean="0">
              <a:solidFill>
                <a:schemeClr val="tx1"/>
              </a:solidFill>
            </a:rPr>
            <a:t>Səslərin, sözlərin aydın diksiya ilə tələffüzü.</a:t>
          </a:r>
          <a:endParaRPr lang="en-US" sz="1600" b="1" i="1" kern="1200" dirty="0">
            <a:solidFill>
              <a:schemeClr val="tx1"/>
            </a:solidFill>
          </a:endParaRPr>
        </a:p>
      </dsp:txBody>
      <dsp:txXfrm>
        <a:off x="2357602" y="996074"/>
        <a:ext cx="1635646" cy="1659072"/>
      </dsp:txXfrm>
    </dsp:sp>
    <dsp:sp modelId="{AD256FEA-21D8-4379-A96C-0466C44A46A9}">
      <dsp:nvSpPr>
        <dsp:cNvPr id="0" name=""/>
        <dsp:cNvSpPr/>
      </dsp:nvSpPr>
      <dsp:spPr>
        <a:xfrm rot="5400000">
          <a:off x="4118186" y="308864"/>
          <a:ext cx="2346282" cy="2346282"/>
        </a:xfrm>
        <a:prstGeom prst="pieWedg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az-Latn-AZ" sz="1600" b="1" i="1" kern="1200" dirty="0" smtClean="0">
              <a:solidFill>
                <a:schemeClr val="tx1"/>
              </a:solidFill>
            </a:rPr>
            <a:t>Söz və qrammatik formaların orfoepik qaydalar əsasında tələffüzü.</a:t>
          </a:r>
          <a:endParaRPr lang="en-US" sz="1600" b="1" i="1" kern="1200" dirty="0">
            <a:solidFill>
              <a:schemeClr val="tx1"/>
            </a:solidFill>
          </a:endParaRPr>
        </a:p>
      </dsp:txBody>
      <dsp:txXfrm rot="-5400000">
        <a:off x="4118186" y="996074"/>
        <a:ext cx="1659072" cy="1659072"/>
      </dsp:txXfrm>
    </dsp:sp>
    <dsp:sp modelId="{8A2CFB81-7135-4F62-A44F-9CE51C9F8D68}">
      <dsp:nvSpPr>
        <dsp:cNvPr id="0" name=""/>
        <dsp:cNvSpPr/>
      </dsp:nvSpPr>
      <dsp:spPr>
        <a:xfrm rot="10800000">
          <a:off x="4118186" y="2763520"/>
          <a:ext cx="2346282" cy="2346282"/>
        </a:xfrm>
        <a:prstGeom prst="pieWedg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az-Latn-AZ" sz="1600" b="1" i="1" kern="1200" dirty="0" smtClean="0">
              <a:solidFill>
                <a:schemeClr val="tx1"/>
              </a:solidFill>
            </a:rPr>
            <a:t>Bir qədər ucadan, aramla danışmaq və oxumaq.</a:t>
          </a:r>
          <a:endParaRPr lang="en-US" sz="1600" b="1" i="1" kern="1200" dirty="0">
            <a:solidFill>
              <a:schemeClr val="tx1"/>
            </a:solidFill>
          </a:endParaRPr>
        </a:p>
      </dsp:txBody>
      <dsp:txXfrm rot="10800000">
        <a:off x="4118186" y="2763520"/>
        <a:ext cx="1659072" cy="1659072"/>
      </dsp:txXfrm>
    </dsp:sp>
    <dsp:sp modelId="{3E574423-FA9C-412C-B659-4AB7BB2FEC5E}">
      <dsp:nvSpPr>
        <dsp:cNvPr id="0" name=""/>
        <dsp:cNvSpPr/>
      </dsp:nvSpPr>
      <dsp:spPr>
        <a:xfrm rot="16200000">
          <a:off x="1663530" y="2763520"/>
          <a:ext cx="2346282" cy="2346282"/>
        </a:xfrm>
        <a:prstGeom prst="pieWedg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az-Latn-AZ" sz="1400" b="1" i="1" kern="1200" dirty="0" smtClean="0">
              <a:solidFill>
                <a:schemeClr val="tx1"/>
              </a:solidFill>
            </a:rPr>
            <a:t>nitq fasilələrində daha münasib sözlər fikirləşib tapmaq və nitqini  davam etdirmək.</a:t>
          </a:r>
          <a:endParaRPr lang="en-US" sz="1400" b="1" i="1" kern="1200" dirty="0">
            <a:solidFill>
              <a:schemeClr val="tx1"/>
            </a:solidFill>
          </a:endParaRPr>
        </a:p>
      </dsp:txBody>
      <dsp:txXfrm rot="5400000">
        <a:off x="2350740" y="2763520"/>
        <a:ext cx="1659072" cy="1659072"/>
      </dsp:txXfrm>
    </dsp:sp>
    <dsp:sp modelId="{27012905-A590-433E-8BE1-E37A8DDEFBDD}">
      <dsp:nvSpPr>
        <dsp:cNvPr id="0" name=""/>
        <dsp:cNvSpPr/>
      </dsp:nvSpPr>
      <dsp:spPr>
        <a:xfrm>
          <a:off x="3658954" y="2221653"/>
          <a:ext cx="810090" cy="704426"/>
        </a:xfrm>
        <a:prstGeom prst="circularArrow">
          <a:avLst/>
        </a:prstGeom>
        <a:solidFill>
          <a:schemeClr val="accent2">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8A00F2-4513-4F5F-8BA9-A79522BE5F66}">
      <dsp:nvSpPr>
        <dsp:cNvPr id="0" name=""/>
        <dsp:cNvSpPr/>
      </dsp:nvSpPr>
      <dsp:spPr>
        <a:xfrm rot="10800000">
          <a:off x="3658954" y="2492586"/>
          <a:ext cx="810090" cy="704426"/>
        </a:xfrm>
        <a:prstGeom prst="circularArrow">
          <a:avLst/>
        </a:prstGeom>
        <a:solidFill>
          <a:schemeClr val="accent2">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40176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99476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954081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35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19259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391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622767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164626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017229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439074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1770199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663450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752160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982557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9510530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226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37977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44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859545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40538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391058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49958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5537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18901118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187669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5673286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1772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9059601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43730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162780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7190724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2701997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241913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5455462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C48EE-5BCF-46C2-842A-F7EEB1468966}"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33734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522671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865312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916062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01749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34369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2276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160004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176997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4061391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1103021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42863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4027757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8042056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6225584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5338803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621366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C48EE-5BCF-46C2-842A-F7EEB1468966}"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921695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5220118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8874296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49964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991369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FB443B4-5DC5-43ED-9958-41529136573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6773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3227885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B443B4-5DC5-43ED-9958-41529136573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86997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8395415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5312381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5285138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795593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076642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874417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0433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C48EE-5BCF-46C2-842A-F7EEB1468966}"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51548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1C48EE-5BCF-46C2-842A-F7EEB1468966}"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7518313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1C48EE-5BCF-46C2-842A-F7EEB1468966}"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7541931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1C48EE-5BCF-46C2-842A-F7EEB1468966}"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4542226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14465435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1533920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992128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C48EE-5BCF-46C2-842A-F7EEB1468966}"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49159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360743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C48EE-5BCF-46C2-842A-F7EEB1468966}"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443B4-5DC5-43ED-9958-415291365739}" type="slidenum">
              <a:rPr lang="en-US" smtClean="0"/>
              <a:t>‹#›</a:t>
            </a:fld>
            <a:endParaRPr lang="en-US"/>
          </a:p>
        </p:txBody>
      </p:sp>
    </p:spTree>
    <p:extLst>
      <p:ext uri="{BB962C8B-B14F-4D97-AF65-F5344CB8AC3E}">
        <p14:creationId xmlns:p14="http://schemas.microsoft.com/office/powerpoint/2010/main" val="2179384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190168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443B4-5DC5-43ED-9958-41529136573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8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443B4-5DC5-43ED-9958-41529136573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9272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39463192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334879887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C48EE-5BCF-46C2-842A-F7EEB1468966}" type="datetimeFigureOut">
              <a:rPr lang="en-US" smtClean="0"/>
              <a:t>12/2/2024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443B4-5DC5-43ED-9958-415291365739}" type="slidenum">
              <a:rPr lang="en-US" smtClean="0"/>
              <a:t>‹#›</a:t>
            </a:fld>
            <a:endParaRPr lang="en-US"/>
          </a:p>
        </p:txBody>
      </p:sp>
    </p:spTree>
    <p:extLst>
      <p:ext uri="{BB962C8B-B14F-4D97-AF65-F5344CB8AC3E}">
        <p14:creationId xmlns:p14="http://schemas.microsoft.com/office/powerpoint/2010/main" val="18224138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7" name="Rectangle 5"/>
          <p:cNvSpPr/>
          <p:nvPr/>
        </p:nvSpPr>
        <p:spPr>
          <a:xfrm>
            <a:off x="6984968" y="0"/>
            <a:ext cx="5207031" cy="6858000"/>
          </a:xfrm>
          <a:custGeom>
            <a:avLst/>
            <a:gdLst>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58000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546497 w 5129383"/>
              <a:gd name="connsiteY0" fmla="*/ 0 h 6858000"/>
              <a:gd name="connsiteX1" fmla="*/ 5129383 w 5129383"/>
              <a:gd name="connsiteY1" fmla="*/ 0 h 6858000"/>
              <a:gd name="connsiteX2" fmla="*/ 5129383 w 5129383"/>
              <a:gd name="connsiteY2" fmla="*/ 6858000 h 6858000"/>
              <a:gd name="connsiteX3" fmla="*/ 546497 w 5129383"/>
              <a:gd name="connsiteY3" fmla="*/ 6841671 h 6858000"/>
              <a:gd name="connsiteX4" fmla="*/ 546497 w 5129383"/>
              <a:gd name="connsiteY4" fmla="*/ 0 h 6858000"/>
              <a:gd name="connsiteX0" fmla="*/ 624145 w 5207031"/>
              <a:gd name="connsiteY0" fmla="*/ 0 h 6858000"/>
              <a:gd name="connsiteX1" fmla="*/ 5207031 w 5207031"/>
              <a:gd name="connsiteY1" fmla="*/ 0 h 6858000"/>
              <a:gd name="connsiteX2" fmla="*/ 5207031 w 5207031"/>
              <a:gd name="connsiteY2" fmla="*/ 6858000 h 6858000"/>
              <a:gd name="connsiteX3" fmla="*/ 624145 w 5207031"/>
              <a:gd name="connsiteY3" fmla="*/ 6841671 h 6858000"/>
              <a:gd name="connsiteX4" fmla="*/ 624145 w 520703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31" h="6858000">
                <a:moveTo>
                  <a:pt x="624145" y="0"/>
                </a:moveTo>
                <a:lnTo>
                  <a:pt x="5207031" y="0"/>
                </a:lnTo>
                <a:lnTo>
                  <a:pt x="5207031" y="6858000"/>
                </a:lnTo>
                <a:lnTo>
                  <a:pt x="624145" y="6841671"/>
                </a:lnTo>
                <a:cubicBezTo>
                  <a:pt x="-992383" y="4708071"/>
                  <a:pt x="1097674" y="3390901"/>
                  <a:pt x="624145"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603670" y="1959544"/>
            <a:ext cx="4343400" cy="3416320"/>
          </a:xfrm>
          <a:prstGeom prst="rect">
            <a:avLst/>
          </a:prstGeom>
          <a:noFill/>
        </p:spPr>
        <p:txBody>
          <a:bodyPr wrap="square" rtlCol="0">
            <a:spAutoFit/>
          </a:bodyPr>
          <a:lstStyle/>
          <a:p>
            <a:pPr algn="ctr"/>
            <a:r>
              <a:rPr lang="az-Latn-AZ" sz="2400" b="1" i="1" dirty="0" smtClean="0"/>
              <a:t>Fənn</a:t>
            </a:r>
            <a:r>
              <a:rPr lang="en-US" sz="2400" b="1" i="1" dirty="0" smtClean="0"/>
              <a:t>:</a:t>
            </a:r>
            <a:r>
              <a:rPr lang="az-Latn-AZ" sz="2400" b="1" i="1" dirty="0" smtClean="0"/>
              <a:t> Azərbaycan dilində işgüzar və akademik kommunikasiya</a:t>
            </a:r>
          </a:p>
          <a:p>
            <a:pPr algn="ctr"/>
            <a:r>
              <a:rPr lang="az-Latn-AZ" sz="2400" b="1" i="1" dirty="0" smtClean="0"/>
              <a:t>Müəllim: Gülbəniz İsmayılzadə</a:t>
            </a:r>
          </a:p>
          <a:p>
            <a:pPr algn="ctr"/>
            <a:r>
              <a:rPr lang="az-Latn-AZ" sz="2400" b="1" i="1" dirty="0" smtClean="0"/>
              <a:t>Qrup: Maliyyə 652</a:t>
            </a:r>
          </a:p>
          <a:p>
            <a:pPr algn="ctr"/>
            <a:r>
              <a:rPr lang="az-Latn-AZ" sz="2400" b="1" i="1" dirty="0" smtClean="0"/>
              <a:t>Kafedra: Azərbaycan dili</a:t>
            </a:r>
          </a:p>
          <a:p>
            <a:pPr algn="ctr"/>
            <a:r>
              <a:rPr lang="az-Latn-AZ" sz="2400" b="1" i="1" dirty="0" smtClean="0">
                <a:solidFill>
                  <a:schemeClr val="accent1">
                    <a:lumMod val="50000"/>
                  </a:schemeClr>
                </a:solidFill>
              </a:rPr>
              <a:t>Mövzu: </a:t>
            </a:r>
            <a:r>
              <a:rPr lang="en-US" sz="2400" b="1" i="1" dirty="0" smtClean="0">
                <a:solidFill>
                  <a:schemeClr val="accent1">
                    <a:lumMod val="50000"/>
                  </a:schemeClr>
                </a:solidFill>
              </a:rPr>
              <a:t>“</a:t>
            </a:r>
            <a:r>
              <a:rPr lang="az-Latn-AZ" sz="2400" b="1" i="1" dirty="0" smtClean="0">
                <a:solidFill>
                  <a:schemeClr val="accent1">
                    <a:lumMod val="50000"/>
                  </a:schemeClr>
                </a:solidFill>
              </a:rPr>
              <a:t>Akademik kommunikasiya prosesində nitqin keyfiyyətinə verilən tələblər</a:t>
            </a:r>
            <a:r>
              <a:rPr lang="en-US" sz="2400" b="1" i="1" dirty="0" smtClean="0">
                <a:solidFill>
                  <a:schemeClr val="accent1">
                    <a:lumMod val="50000"/>
                  </a:schemeClr>
                </a:solidFill>
              </a:rPr>
              <a:t>”</a:t>
            </a:r>
            <a:endParaRPr lang="en-US" sz="2400" b="1" i="1" dirty="0">
              <a:solidFill>
                <a:schemeClr val="accent1">
                  <a:lumMod val="50000"/>
                </a:schemeClr>
              </a:solidFill>
            </a:endParaRPr>
          </a:p>
        </p:txBody>
      </p:sp>
    </p:spTree>
    <p:extLst>
      <p:ext uri="{BB962C8B-B14F-4D97-AF65-F5344CB8AC3E}">
        <p14:creationId xmlns:p14="http://schemas.microsoft.com/office/powerpoint/2010/main" val="3827353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1885" y="916660"/>
            <a:ext cx="5763987" cy="4798924"/>
          </a:xfrm>
          <a:prstGeom prst="rect">
            <a:avLst/>
          </a:prstGeom>
          <a:ln w="228600" cap="sq" cmpd="thickThin">
            <a:solidFill>
              <a:schemeClr val="accent6">
                <a:lumMod val="75000"/>
              </a:schemeClr>
            </a:solidFill>
            <a:prstDash val="solid"/>
            <a:miter lim="800000"/>
          </a:ln>
          <a:effectLst>
            <a:innerShdw blurRad="76200">
              <a:srgbClr val="000000"/>
            </a:innerShdw>
          </a:effectLst>
        </p:spPr>
      </p:pic>
      <p:sp>
        <p:nvSpPr>
          <p:cNvPr id="4" name="Vertical Scroll 3"/>
          <p:cNvSpPr/>
          <p:nvPr/>
        </p:nvSpPr>
        <p:spPr>
          <a:xfrm rot="21074944">
            <a:off x="6617518" y="949938"/>
            <a:ext cx="4789561" cy="4732368"/>
          </a:xfrm>
          <a:prstGeom prst="verticalScroll">
            <a:avLst/>
          </a:prstGeom>
          <a:solidFill>
            <a:schemeClr val="accent4">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1073861">
            <a:off x="7293167" y="1665964"/>
            <a:ext cx="3679379" cy="3785652"/>
          </a:xfrm>
          <a:prstGeom prst="rect">
            <a:avLst/>
          </a:prstGeom>
          <a:noFill/>
        </p:spPr>
        <p:txBody>
          <a:bodyPr wrap="square" rtlCol="0">
            <a:spAutoFit/>
          </a:bodyPr>
          <a:lstStyle/>
          <a:p>
            <a:pPr algn="ctr"/>
            <a:r>
              <a:rPr lang="az-Latn-AZ" sz="1600" b="1" i="1" dirty="0"/>
              <a:t>Nitqin ifadəliliyi ünsiyyət mühiti ilə dilin struktur sahələri və üslub sistemi ilə şərtlənir. İfadəli nitq təfəkkürlə, müraciət olunan şəxslə və dili yaxşı bilməklə, onun ifadəlilik imkanlarını duyub qiymətləndirməklə əlaqədardır. Adi sözlərdən qurulmuş epitet, metafora, metonimiya, sinekdoxa və məcazlar ifadəliliyi, bədiiliyi gücləndirən vasitələrdir. </a:t>
            </a:r>
            <a:endParaRPr lang="en-US" sz="1600" b="1" i="1" dirty="0"/>
          </a:p>
          <a:p>
            <a:pPr algn="ctr"/>
            <a:r>
              <a:rPr lang="az-Latn-AZ" sz="1600" b="1" i="1" dirty="0"/>
              <a:t>Nitq düzgün, dəqiq, təmiz, məntiqi olmaqla yanaşı, həm də mənalı, təsirli və ifadəli olmalıdır. Ünsiyyətin yaranmasında ifadəlilik kateqoriyası böyük əhəmiyyət kəsb edir.</a:t>
            </a:r>
            <a:endParaRPr lang="en-US" sz="1600" b="1" i="1" dirty="0"/>
          </a:p>
        </p:txBody>
      </p:sp>
      <p:sp>
        <p:nvSpPr>
          <p:cNvPr id="9" name="TextBox 8"/>
          <p:cNvSpPr txBox="1"/>
          <p:nvPr/>
        </p:nvSpPr>
        <p:spPr>
          <a:xfrm>
            <a:off x="155121" y="57617"/>
            <a:ext cx="4914901" cy="523220"/>
          </a:xfrm>
          <a:prstGeom prst="rect">
            <a:avLst/>
          </a:prstGeom>
          <a:noFill/>
        </p:spPr>
        <p:txBody>
          <a:bodyPr wrap="square" rtlCol="0">
            <a:spAutoFit/>
          </a:bodyPr>
          <a:lstStyle/>
          <a:p>
            <a:r>
              <a:rPr lang="az-Latn-AZ" sz="2800" b="1" i="1" dirty="0" smtClean="0">
                <a:solidFill>
                  <a:schemeClr val="accent6">
                    <a:lumMod val="60000"/>
                    <a:lumOff val="40000"/>
                  </a:schemeClr>
                </a:solidFill>
              </a:rPr>
              <a:t>Nitqin İfadəliliyi</a:t>
            </a:r>
            <a:endParaRPr lang="en-US" sz="2800" b="1" i="1" dirty="0">
              <a:solidFill>
                <a:schemeClr val="accent6">
                  <a:lumMod val="60000"/>
                  <a:lumOff val="40000"/>
                </a:schemeClr>
              </a:solidFill>
            </a:endParaRPr>
          </a:p>
        </p:txBody>
      </p:sp>
    </p:spTree>
    <p:extLst>
      <p:ext uri="{BB962C8B-B14F-4D97-AF65-F5344CB8AC3E}">
        <p14:creationId xmlns:p14="http://schemas.microsoft.com/office/powerpoint/2010/main" val="322277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854530" y="767442"/>
            <a:ext cx="3750127" cy="2735454"/>
          </a:xfrm>
          <a:prstGeom prst="rect">
            <a:avLst/>
          </a:prstGeom>
          <a:ln w="57150">
            <a:solidFill>
              <a:schemeClr val="bg2">
                <a:lumMod val="50000"/>
              </a:schemeClr>
            </a:solidFill>
          </a:ln>
        </p:spPr>
      </p:pic>
      <p:sp>
        <p:nvSpPr>
          <p:cNvPr id="8" name="TextBox 7"/>
          <p:cNvSpPr txBox="1"/>
          <p:nvPr/>
        </p:nvSpPr>
        <p:spPr>
          <a:xfrm>
            <a:off x="5649686" y="702129"/>
            <a:ext cx="5568043" cy="2800767"/>
          </a:xfrm>
          <a:prstGeom prst="rect">
            <a:avLst/>
          </a:prstGeom>
          <a:solidFill>
            <a:schemeClr val="bg2">
              <a:lumMod val="90000"/>
            </a:schemeClr>
          </a:solidFill>
          <a:ln w="38100">
            <a:solidFill>
              <a:schemeClr val="tx1">
                <a:lumMod val="95000"/>
                <a:lumOff val="5000"/>
              </a:schemeClr>
            </a:solidFill>
          </a:ln>
        </p:spPr>
        <p:txBody>
          <a:bodyPr wrap="square" rtlCol="0">
            <a:spAutoFit/>
          </a:bodyPr>
          <a:lstStyle/>
          <a:p>
            <a:pPr algn="ctr"/>
            <a:r>
              <a:rPr lang="az-Latn-AZ" sz="2200" b="1" i="1" dirty="0"/>
              <a:t>Nitq Məntiqliliyi</a:t>
            </a:r>
            <a:r>
              <a:rPr lang="az-Latn-AZ" sz="2200" dirty="0" smtClean="0"/>
              <a:t>-Obyektiv </a:t>
            </a:r>
            <a:r>
              <a:rPr lang="az-Latn-AZ" sz="2200" dirty="0"/>
              <a:t>gerçəkliyi doğru, dürüst əks etdirən hökm, fikir məntiqə əsaslandığı üçün “məntiqi nitq” adlanır. Məntiqlilik nitqin ən mühüm keyfiyyətidir. Elmi informasiya məntiqə əsaslanır, insanlar onu dərk etməkdə çətinlik çəksələr də, fikrin düzgünlüyü və həqiqiliyi kimlərdəsə şübhə doğurmur. </a:t>
            </a:r>
            <a:endParaRPr lang="en-US" sz="2200" dirty="0"/>
          </a:p>
        </p:txBody>
      </p:sp>
      <p:sp>
        <p:nvSpPr>
          <p:cNvPr id="10" name="Left-Right Arrow 9"/>
          <p:cNvSpPr/>
          <p:nvPr/>
        </p:nvSpPr>
        <p:spPr>
          <a:xfrm>
            <a:off x="4604657" y="1726954"/>
            <a:ext cx="1045029" cy="816429"/>
          </a:xfrm>
          <a:prstGeom prst="lef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p:cNvGraphicFramePr/>
          <p:nvPr>
            <p:extLst>
              <p:ext uri="{D42A27DB-BD31-4B8C-83A1-F6EECF244321}">
                <p14:modId xmlns:p14="http://schemas.microsoft.com/office/powerpoint/2010/main" val="3873637455"/>
              </p:ext>
            </p:extLst>
          </p:nvPr>
        </p:nvGraphicFramePr>
        <p:xfrm>
          <a:off x="2155373" y="3561980"/>
          <a:ext cx="9206592" cy="22774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6095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870967543"/>
              </p:ext>
            </p:extLst>
          </p:nvPr>
        </p:nvGraphicFramePr>
        <p:xfrm>
          <a:off x="1" y="0"/>
          <a:ext cx="7347856"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7266213" y="1175657"/>
            <a:ext cx="4637315" cy="3785652"/>
          </a:xfrm>
          <a:prstGeom prst="rect">
            <a:avLst/>
          </a:prstGeom>
          <a:solidFill>
            <a:schemeClr val="accent1">
              <a:lumMod val="40000"/>
              <a:lumOff val="60000"/>
            </a:schemeClr>
          </a:solidFill>
          <a:ln w="57150">
            <a:solidFill>
              <a:schemeClr val="accent1">
                <a:lumMod val="50000"/>
              </a:schemeClr>
            </a:solidFill>
          </a:ln>
        </p:spPr>
        <p:txBody>
          <a:bodyPr wrap="square" rtlCol="0">
            <a:spAutoFit/>
          </a:bodyPr>
          <a:lstStyle/>
          <a:p>
            <a:pPr algn="ctr"/>
            <a:r>
              <a:rPr lang="az-Latn-AZ" sz="2000" b="1" i="1" dirty="0"/>
              <a:t>Nitqin ahəngdarlığı deyiləndə, onun səlisliyi, gözəlliyi, axıcılığı, rəvanlığı gözlənilməklə materialın alçaq tondan başlayaraq, uca tona doğru yüksəlməsi, eyni zamanda avazın, tempin dəyişməsi, dinləyiciləri özünə cəlbetmə qabiliyyəti, dilin fonetik imkanlarından bəhrələnməklə, cümlədə eyniköklü üzvlərin ardıcıl sıralanması və sadə fikirlərin mürəkkəbə doğru faktlar və rəqəmlərlə ahəngdar verilməsi nəzərdə tutulur</a:t>
            </a:r>
            <a:r>
              <a:rPr lang="az-Latn-AZ" sz="2000" b="1" i="1"/>
              <a:t>. </a:t>
            </a:r>
            <a:endParaRPr lang="en-US" sz="2000" b="1" i="1" dirty="0"/>
          </a:p>
        </p:txBody>
      </p:sp>
    </p:spTree>
    <p:extLst>
      <p:ext uri="{BB962C8B-B14F-4D97-AF65-F5344CB8AC3E}">
        <p14:creationId xmlns:p14="http://schemas.microsoft.com/office/powerpoint/2010/main" val="154876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p:cNvSpPr txBox="1"/>
          <p:nvPr/>
        </p:nvSpPr>
        <p:spPr>
          <a:xfrm>
            <a:off x="0" y="0"/>
            <a:ext cx="5143500" cy="2862322"/>
          </a:xfrm>
          <a:prstGeom prst="rect">
            <a:avLst/>
          </a:prstGeom>
          <a:noFill/>
        </p:spPr>
        <p:txBody>
          <a:bodyPr wrap="square" rtlCol="0">
            <a:spAutoFit/>
          </a:bodyPr>
          <a:lstStyle/>
          <a:p>
            <a:pPr algn="just"/>
            <a:r>
              <a:rPr lang="az-Latn-AZ" b="1" i="1" u="sng" dirty="0">
                <a:solidFill>
                  <a:srgbClr val="7030A0"/>
                </a:solidFill>
              </a:rPr>
              <a:t>NİTQİN </a:t>
            </a:r>
            <a:r>
              <a:rPr lang="az-Latn-AZ" b="1" i="1" u="sng" dirty="0" smtClean="0">
                <a:solidFill>
                  <a:srgbClr val="7030A0"/>
                </a:solidFill>
              </a:rPr>
              <a:t>DƏQİQLİYİ- </a:t>
            </a:r>
            <a:r>
              <a:rPr lang="az-Latn-AZ" b="1" i="1" dirty="0" smtClean="0"/>
              <a:t>Dəqiqlik </a:t>
            </a:r>
            <a:r>
              <a:rPr lang="az-Latn-AZ" b="1" i="1" dirty="0"/>
              <a:t>nitqin ilk və əsas şərtidir. Dəqiqlik, bir tərəfdən, nitqin gerçəklik və təfəkkürlə əlaqəsinin, digər tərəfdən, fikrin dil vasitələri ilə düzgün verilməsinin göstəricisidir. Dəqiq sözişlətmə dilin leksik sistemində olan sözlərin semantikasını, sinonimliyi, çoxmənalılığı, terminləri, müxtəlif funksional üslubları və qrammatik formaları yaxşı bilməyi tələb edir. Dilin sinonimlik imkanlarından istifadə edərək, lazım olan sözün seçilib işlədilməsi nitq üçün çox vacibdir. </a:t>
            </a:r>
            <a:endParaRPr lang="en-US" b="1" i="1" dirty="0"/>
          </a:p>
        </p:txBody>
      </p:sp>
      <p:sp>
        <p:nvSpPr>
          <p:cNvPr id="3" name="TextBox 2"/>
          <p:cNvSpPr txBox="1"/>
          <p:nvPr/>
        </p:nvSpPr>
        <p:spPr>
          <a:xfrm>
            <a:off x="6580414" y="0"/>
            <a:ext cx="5611586" cy="2862322"/>
          </a:xfrm>
          <a:prstGeom prst="rect">
            <a:avLst/>
          </a:prstGeom>
          <a:noFill/>
        </p:spPr>
        <p:txBody>
          <a:bodyPr wrap="square" rtlCol="0">
            <a:spAutoFit/>
          </a:bodyPr>
          <a:lstStyle/>
          <a:p>
            <a:pPr algn="just"/>
            <a:r>
              <a:rPr lang="az-Latn-AZ" b="1" i="1" u="sng" dirty="0">
                <a:solidFill>
                  <a:srgbClr val="7030A0"/>
                </a:solidFill>
              </a:rPr>
              <a:t>NİTQİN </a:t>
            </a:r>
            <a:r>
              <a:rPr lang="az-Latn-AZ" b="1" i="1" u="sng" dirty="0" smtClean="0">
                <a:solidFill>
                  <a:srgbClr val="7030A0"/>
                </a:solidFill>
              </a:rPr>
              <a:t>YIĞCAMLIĞI- </a:t>
            </a:r>
            <a:r>
              <a:rPr lang="az-Latn-AZ" b="1" i="1" dirty="0" smtClean="0"/>
              <a:t>Nitqin </a:t>
            </a:r>
            <a:r>
              <a:rPr lang="az-Latn-AZ" b="1" i="1" dirty="0"/>
              <a:t>yığcamlığı geniş anlayışdır. Burada yığcamlıq dedikdə müxtəsərlik, fikrin  qısa və aydın, lakonik şəkildə ifadə olunması nəzərdə tutulur. Yığcamlıq fikrin ən zəruri sözlərlə, söz birləşmələri və cümlələrlə ifadə olunmasıdır. Bu, nitqdə sözçülüyə, uzunçuluğa qarşı qoyulan bir anlayışdır. Sözçülük, əsasən, iki formada özünü göstərir: a) nitqdə artıq, lüzumsuz sözlərin, ifadələrin işlənməsi, fikrin təkrarı, eyni bir mətləbin ayrı-ayrı cümlələrlə bir neçə dəfə ifadə olunması; </a:t>
            </a:r>
            <a:endParaRPr lang="en-US" dirty="0"/>
          </a:p>
        </p:txBody>
      </p:sp>
      <p:sp>
        <p:nvSpPr>
          <p:cNvPr id="4" name="Left-Right Arrow 3"/>
          <p:cNvSpPr/>
          <p:nvPr/>
        </p:nvSpPr>
        <p:spPr>
          <a:xfrm>
            <a:off x="5323114" y="1039275"/>
            <a:ext cx="1257300" cy="783771"/>
          </a:xfrm>
          <a:prstGeom prst="lef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10243" y="3017909"/>
            <a:ext cx="4147457" cy="2914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3"/>
          <a:stretch>
            <a:fillRect/>
          </a:stretch>
        </p:blipFill>
        <p:spPr>
          <a:xfrm>
            <a:off x="7206343" y="3017909"/>
            <a:ext cx="4359728" cy="2914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5657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698671" cy="523220"/>
          </a:xfrm>
          <a:prstGeom prst="rect">
            <a:avLst/>
          </a:prstGeom>
          <a:noFill/>
        </p:spPr>
        <p:txBody>
          <a:bodyPr wrap="square" rtlCol="0">
            <a:spAutoFit/>
          </a:bodyPr>
          <a:lstStyle/>
          <a:p>
            <a:r>
              <a:rPr lang="az-Latn-AZ" sz="2800" b="1" i="1" dirty="0" smtClean="0">
                <a:solidFill>
                  <a:schemeClr val="accent6">
                    <a:lumMod val="50000"/>
                  </a:schemeClr>
                </a:solidFill>
              </a:rPr>
              <a:t>Fikrin Sadəliyi</a:t>
            </a:r>
            <a:endParaRPr lang="en-US" sz="2800" b="1" i="1" dirty="0">
              <a:solidFill>
                <a:schemeClr val="accent6">
                  <a:lumMod val="50000"/>
                </a:schemeClr>
              </a:solidFill>
            </a:endParaRPr>
          </a:p>
        </p:txBody>
      </p:sp>
      <p:pic>
        <p:nvPicPr>
          <p:cNvPr id="4" name="Picture 3"/>
          <p:cNvPicPr>
            <a:picLocks noChangeAspect="1"/>
          </p:cNvPicPr>
          <p:nvPr/>
        </p:nvPicPr>
        <p:blipFill>
          <a:blip r:embed="rId2"/>
          <a:stretch>
            <a:fillRect/>
          </a:stretch>
        </p:blipFill>
        <p:spPr>
          <a:xfrm>
            <a:off x="297317" y="523220"/>
            <a:ext cx="2249942" cy="14695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3102427" y="606563"/>
            <a:ext cx="6106887" cy="1200329"/>
          </a:xfrm>
          <a:prstGeom prst="rect">
            <a:avLst/>
          </a:prstGeom>
          <a:noFill/>
        </p:spPr>
        <p:txBody>
          <a:bodyPr wrap="square" rtlCol="0">
            <a:spAutoFit/>
          </a:bodyPr>
          <a:lstStyle/>
          <a:p>
            <a:pPr algn="ctr"/>
            <a:r>
              <a:rPr lang="az-Latn-AZ" sz="2400" b="1" i="1" dirty="0" smtClean="0"/>
              <a:t>D.N.Pisaryev: </a:t>
            </a:r>
            <a:r>
              <a:rPr lang="en-US" sz="2400" b="1" i="1" dirty="0" smtClean="0"/>
              <a:t>“</a:t>
            </a:r>
            <a:r>
              <a:rPr lang="az-Latn-AZ" sz="2400" b="1" i="1" dirty="0"/>
              <a:t>İfadə nə qədər gözəl olarsa, fikir və hisslər o qədər zərif </a:t>
            </a:r>
            <a:r>
              <a:rPr lang="az-Latn-AZ" sz="2400" b="1" i="1" dirty="0" smtClean="0"/>
              <a:t>olar</a:t>
            </a:r>
            <a:r>
              <a:rPr lang="en-US" sz="2400" b="1" i="1" dirty="0" smtClean="0"/>
              <a:t>”</a:t>
            </a:r>
            <a:endParaRPr lang="en-US" sz="2400" b="1" i="1" dirty="0"/>
          </a:p>
        </p:txBody>
      </p:sp>
      <p:pic>
        <p:nvPicPr>
          <p:cNvPr id="7" name="Picture 6"/>
          <p:cNvPicPr>
            <a:picLocks noChangeAspect="1"/>
          </p:cNvPicPr>
          <p:nvPr/>
        </p:nvPicPr>
        <p:blipFill>
          <a:blip r:embed="rId3"/>
          <a:stretch>
            <a:fillRect/>
          </a:stretch>
        </p:blipFill>
        <p:spPr>
          <a:xfrm>
            <a:off x="297317" y="2768046"/>
            <a:ext cx="2249942" cy="1600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3159578" y="3182898"/>
            <a:ext cx="6768193" cy="1477328"/>
          </a:xfrm>
          <a:prstGeom prst="rect">
            <a:avLst/>
          </a:prstGeom>
          <a:noFill/>
        </p:spPr>
        <p:txBody>
          <a:bodyPr wrap="square" rtlCol="0">
            <a:spAutoFit/>
          </a:bodyPr>
          <a:lstStyle/>
          <a:p>
            <a:pPr algn="ctr"/>
            <a:r>
              <a:rPr lang="az-Latn-AZ" sz="2400" b="1" i="1" dirty="0" smtClean="0"/>
              <a:t>Flober</a:t>
            </a:r>
            <a:r>
              <a:rPr lang="en-US" sz="2400" b="1" i="1" dirty="0" smtClean="0"/>
              <a:t>: “</a:t>
            </a:r>
            <a:r>
              <a:rPr lang="az-Latn-AZ" sz="2400" b="1" i="1" dirty="0" smtClean="0"/>
              <a:t>Əgər </a:t>
            </a:r>
            <a:r>
              <a:rPr lang="az-Latn-AZ" sz="2400" b="1" i="1" dirty="0"/>
              <a:t>cümləni qısaltmaq mümkünsə, qısalt. Bunu həmişə etmək olar. Ən yaxşı cümlə? - Ən qısa </a:t>
            </a:r>
            <a:r>
              <a:rPr lang="az-Latn-AZ" sz="2400" b="1" i="1" dirty="0" smtClean="0"/>
              <a:t>cümlədir</a:t>
            </a:r>
            <a:r>
              <a:rPr lang="en-US" sz="2400" b="1" i="1" dirty="0" smtClean="0"/>
              <a:t>.”</a:t>
            </a:r>
            <a:endParaRPr lang="en-US" sz="2400" b="1" i="1" dirty="0"/>
          </a:p>
          <a:p>
            <a:endParaRPr lang="en-US" b="1" i="1" dirty="0"/>
          </a:p>
        </p:txBody>
      </p:sp>
      <p:pic>
        <p:nvPicPr>
          <p:cNvPr id="10" name="Picture 9"/>
          <p:cNvPicPr>
            <a:picLocks noChangeAspect="1"/>
          </p:cNvPicPr>
          <p:nvPr/>
        </p:nvPicPr>
        <p:blipFill>
          <a:blip r:embed="rId4"/>
          <a:stretch>
            <a:fillRect/>
          </a:stretch>
        </p:blipFill>
        <p:spPr>
          <a:xfrm>
            <a:off x="297317" y="5143500"/>
            <a:ext cx="2249942" cy="15838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3102427" y="5297568"/>
            <a:ext cx="6221187" cy="1477328"/>
          </a:xfrm>
          <a:prstGeom prst="rect">
            <a:avLst/>
          </a:prstGeom>
          <a:noFill/>
        </p:spPr>
        <p:txBody>
          <a:bodyPr wrap="square" rtlCol="0">
            <a:spAutoFit/>
          </a:bodyPr>
          <a:lstStyle/>
          <a:p>
            <a:pPr algn="ctr"/>
            <a:r>
              <a:rPr lang="az-Latn-AZ" sz="2400" b="1" i="1" dirty="0" smtClean="0"/>
              <a:t>F.Köçərli</a:t>
            </a:r>
            <a:r>
              <a:rPr lang="en-US" sz="2400" b="1" i="1" dirty="0" smtClean="0"/>
              <a:t>: </a:t>
            </a:r>
            <a:r>
              <a:rPr lang="az-Latn-AZ" sz="2400" b="1" i="1" dirty="0" smtClean="0"/>
              <a:t>“Dil </a:t>
            </a:r>
            <a:r>
              <a:rPr lang="az-Latn-AZ" sz="2400" b="1" i="1" dirty="0"/>
              <a:t>nə  qədər asan, sadə olsa, bir o qədər gözəl, göyçək və məqbul olar” </a:t>
            </a:r>
            <a:endParaRPr lang="en-US" sz="2400" b="1" i="1" dirty="0"/>
          </a:p>
          <a:p>
            <a:endParaRPr lang="en-US" dirty="0"/>
          </a:p>
        </p:txBody>
      </p:sp>
    </p:spTree>
    <p:extLst>
      <p:ext uri="{BB962C8B-B14F-4D97-AF65-F5344CB8AC3E}">
        <p14:creationId xmlns:p14="http://schemas.microsoft.com/office/powerpoint/2010/main" val="151992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288472" y="718458"/>
            <a:ext cx="6161315" cy="466997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Rectangle 9"/>
          <p:cNvSpPr/>
          <p:nvPr/>
        </p:nvSpPr>
        <p:spPr>
          <a:xfrm>
            <a:off x="5919107" y="1397675"/>
            <a:ext cx="5543550" cy="2400657"/>
          </a:xfrm>
          <a:prstGeom prst="rect">
            <a:avLst/>
          </a:prstGeom>
        </p:spPr>
        <p:txBody>
          <a:bodyPr wrap="square">
            <a:spAutoFit/>
          </a:bodyPr>
          <a:lstStyle/>
          <a:p>
            <a:pPr algn="ctr"/>
            <a:r>
              <a:rPr lang="en-US" sz="2400" b="1" i="1" u="sng" dirty="0" err="1">
                <a:solidFill>
                  <a:schemeClr val="accent6">
                    <a:lumMod val="50000"/>
                  </a:schemeClr>
                </a:solidFill>
              </a:rPr>
              <a:t>Nitqin</a:t>
            </a:r>
            <a:r>
              <a:rPr lang="en-US" sz="2400" b="1" i="1" u="sng" dirty="0">
                <a:solidFill>
                  <a:schemeClr val="accent6">
                    <a:lumMod val="50000"/>
                  </a:schemeClr>
                </a:solidFill>
              </a:rPr>
              <a:t> </a:t>
            </a:r>
            <a:r>
              <a:rPr lang="en-US" sz="2400" b="1" i="1" u="sng" dirty="0" err="1" smtClean="0">
                <a:solidFill>
                  <a:schemeClr val="accent6">
                    <a:lumMod val="50000"/>
                  </a:schemeClr>
                </a:solidFill>
              </a:rPr>
              <a:t>Münasibliyi</a:t>
            </a:r>
            <a:r>
              <a:rPr lang="en-US" sz="2400" b="1" i="1" u="sng" dirty="0" smtClean="0">
                <a:solidFill>
                  <a:schemeClr val="accent6">
                    <a:lumMod val="50000"/>
                  </a:schemeClr>
                </a:solidFill>
              </a:rPr>
              <a:t>: </a:t>
            </a:r>
            <a:r>
              <a:rPr lang="en-US" b="1" i="1" dirty="0" err="1" smtClean="0">
                <a:solidFill>
                  <a:schemeClr val="accent6">
                    <a:lumMod val="50000"/>
                  </a:schemeClr>
                </a:solidFill>
              </a:rPr>
              <a:t>ünsiyyətin</a:t>
            </a:r>
            <a:r>
              <a:rPr lang="en-US" b="1" i="1" dirty="0" smtClean="0">
                <a:solidFill>
                  <a:schemeClr val="accent6">
                    <a:lumMod val="50000"/>
                  </a:schemeClr>
                </a:solidFill>
              </a:rPr>
              <a:t> </a:t>
            </a:r>
            <a:r>
              <a:rPr lang="en-US" b="1" i="1" dirty="0" err="1">
                <a:solidFill>
                  <a:schemeClr val="accent6">
                    <a:lumMod val="50000"/>
                  </a:schemeClr>
                </a:solidFill>
              </a:rPr>
              <a:t>şəraitinə</a:t>
            </a:r>
            <a:r>
              <a:rPr lang="en-US" b="1" i="1" dirty="0">
                <a:solidFill>
                  <a:schemeClr val="accent6">
                    <a:lumMod val="50000"/>
                  </a:schemeClr>
                </a:solidFill>
              </a:rPr>
              <a:t>, </a:t>
            </a:r>
            <a:r>
              <a:rPr lang="en-US" b="1" i="1" dirty="0" err="1">
                <a:solidFill>
                  <a:schemeClr val="accent6">
                    <a:lumMod val="50000"/>
                  </a:schemeClr>
                </a:solidFill>
              </a:rPr>
              <a:t>məqsədinə</a:t>
            </a:r>
            <a:r>
              <a:rPr lang="en-US" b="1" i="1" dirty="0">
                <a:solidFill>
                  <a:schemeClr val="accent6">
                    <a:lumMod val="50000"/>
                  </a:schemeClr>
                </a:solidFill>
              </a:rPr>
              <a:t> </a:t>
            </a:r>
            <a:r>
              <a:rPr lang="en-US" b="1" i="1" dirty="0" err="1">
                <a:solidFill>
                  <a:schemeClr val="accent6">
                    <a:lumMod val="50000"/>
                  </a:schemeClr>
                </a:solidFill>
              </a:rPr>
              <a:t>və</a:t>
            </a:r>
            <a:r>
              <a:rPr lang="en-US" b="1" i="1" dirty="0">
                <a:solidFill>
                  <a:schemeClr val="accent6">
                    <a:lumMod val="50000"/>
                  </a:schemeClr>
                </a:solidFill>
              </a:rPr>
              <a:t> </a:t>
            </a:r>
            <a:r>
              <a:rPr lang="en-US" b="1" i="1" dirty="0" err="1">
                <a:solidFill>
                  <a:schemeClr val="accent6">
                    <a:lumMod val="50000"/>
                  </a:schemeClr>
                </a:solidFill>
              </a:rPr>
              <a:t>iştirakçılara</a:t>
            </a:r>
            <a:r>
              <a:rPr lang="en-US" b="1" i="1" dirty="0">
                <a:solidFill>
                  <a:schemeClr val="accent6">
                    <a:lumMod val="50000"/>
                  </a:schemeClr>
                </a:solidFill>
              </a:rPr>
              <a:t> </a:t>
            </a:r>
            <a:r>
              <a:rPr lang="en-US" b="1" i="1" dirty="0" err="1">
                <a:solidFill>
                  <a:schemeClr val="accent6">
                    <a:lumMod val="50000"/>
                  </a:schemeClr>
                </a:solidFill>
              </a:rPr>
              <a:t>görə</a:t>
            </a:r>
            <a:r>
              <a:rPr lang="en-US" b="1" i="1" dirty="0">
                <a:solidFill>
                  <a:schemeClr val="accent6">
                    <a:lumMod val="50000"/>
                  </a:schemeClr>
                </a:solidFill>
              </a:rPr>
              <a:t> </a:t>
            </a:r>
            <a:r>
              <a:rPr lang="en-US" b="1" i="1" dirty="0" err="1">
                <a:solidFill>
                  <a:schemeClr val="accent6">
                    <a:lumMod val="50000"/>
                  </a:schemeClr>
                </a:solidFill>
              </a:rPr>
              <a:t>dəyişir</a:t>
            </a:r>
            <a:r>
              <a:rPr lang="en-US" b="1" i="1" dirty="0">
                <a:solidFill>
                  <a:schemeClr val="accent6">
                    <a:lumMod val="50000"/>
                  </a:schemeClr>
                </a:solidFill>
              </a:rPr>
              <a:t>. </a:t>
            </a:r>
            <a:r>
              <a:rPr lang="en-US" b="1" i="1" dirty="0" err="1">
                <a:solidFill>
                  <a:schemeClr val="accent6">
                    <a:lumMod val="50000"/>
                  </a:schemeClr>
                </a:solidFill>
              </a:rPr>
              <a:t>Nitq</a:t>
            </a:r>
            <a:r>
              <a:rPr lang="en-US" b="1" i="1" dirty="0">
                <a:solidFill>
                  <a:schemeClr val="accent6">
                    <a:lumMod val="50000"/>
                  </a:schemeClr>
                </a:solidFill>
              </a:rPr>
              <a:t>, </a:t>
            </a:r>
            <a:r>
              <a:rPr lang="en-US" b="1" i="1" dirty="0" err="1">
                <a:solidFill>
                  <a:schemeClr val="accent6">
                    <a:lumMod val="50000"/>
                  </a:schemeClr>
                </a:solidFill>
              </a:rPr>
              <a:t>danışan</a:t>
            </a:r>
            <a:r>
              <a:rPr lang="en-US" b="1" i="1" dirty="0">
                <a:solidFill>
                  <a:schemeClr val="accent6">
                    <a:lumMod val="50000"/>
                  </a:schemeClr>
                </a:solidFill>
              </a:rPr>
              <a:t> </a:t>
            </a:r>
            <a:r>
              <a:rPr lang="en-US" b="1" i="1" dirty="0" err="1">
                <a:solidFill>
                  <a:schemeClr val="accent6">
                    <a:lumMod val="50000"/>
                  </a:schemeClr>
                </a:solidFill>
              </a:rPr>
              <a:t>və</a:t>
            </a:r>
            <a:r>
              <a:rPr lang="en-US" b="1" i="1" dirty="0">
                <a:solidFill>
                  <a:schemeClr val="accent6">
                    <a:lumMod val="50000"/>
                  </a:schemeClr>
                </a:solidFill>
              </a:rPr>
              <a:t> </a:t>
            </a:r>
            <a:r>
              <a:rPr lang="en-US" b="1" i="1" dirty="0" err="1">
                <a:solidFill>
                  <a:schemeClr val="accent6">
                    <a:lumMod val="50000"/>
                  </a:schemeClr>
                </a:solidFill>
              </a:rPr>
              <a:t>dinləyənin</a:t>
            </a:r>
            <a:r>
              <a:rPr lang="en-US" b="1" i="1" dirty="0">
                <a:solidFill>
                  <a:schemeClr val="accent6">
                    <a:lumMod val="50000"/>
                  </a:schemeClr>
                </a:solidFill>
              </a:rPr>
              <a:t> </a:t>
            </a:r>
            <a:r>
              <a:rPr lang="en-US" b="1" i="1" dirty="0" err="1">
                <a:solidFill>
                  <a:schemeClr val="accent6">
                    <a:lumMod val="50000"/>
                  </a:schemeClr>
                </a:solidFill>
              </a:rPr>
              <a:t>xarakterinə</a:t>
            </a:r>
            <a:r>
              <a:rPr lang="en-US" b="1" i="1" dirty="0">
                <a:solidFill>
                  <a:schemeClr val="accent6">
                    <a:lumMod val="50000"/>
                  </a:schemeClr>
                </a:solidFill>
              </a:rPr>
              <a:t>, </a:t>
            </a:r>
            <a:r>
              <a:rPr lang="en-US" b="1" i="1" dirty="0" err="1">
                <a:solidFill>
                  <a:schemeClr val="accent6">
                    <a:lumMod val="50000"/>
                  </a:schemeClr>
                </a:solidFill>
              </a:rPr>
              <a:t>təhsilinə</a:t>
            </a:r>
            <a:r>
              <a:rPr lang="en-US" b="1" i="1" dirty="0">
                <a:solidFill>
                  <a:schemeClr val="accent6">
                    <a:lumMod val="50000"/>
                  </a:schemeClr>
                </a:solidFill>
              </a:rPr>
              <a:t>, </a:t>
            </a:r>
            <a:r>
              <a:rPr lang="en-US" b="1" i="1" dirty="0" err="1">
                <a:solidFill>
                  <a:schemeClr val="accent6">
                    <a:lumMod val="50000"/>
                  </a:schemeClr>
                </a:solidFill>
              </a:rPr>
              <a:t>ixtisasına</a:t>
            </a:r>
            <a:r>
              <a:rPr lang="en-US" b="1" i="1" dirty="0">
                <a:solidFill>
                  <a:schemeClr val="accent6">
                    <a:lumMod val="50000"/>
                  </a:schemeClr>
                </a:solidFill>
              </a:rPr>
              <a:t>, </a:t>
            </a:r>
            <a:r>
              <a:rPr lang="en-US" b="1" i="1" dirty="0" err="1">
                <a:solidFill>
                  <a:schemeClr val="accent6">
                    <a:lumMod val="50000"/>
                  </a:schemeClr>
                </a:solidFill>
              </a:rPr>
              <a:t>məqsədinə</a:t>
            </a:r>
            <a:r>
              <a:rPr lang="en-US" b="1" i="1" dirty="0">
                <a:solidFill>
                  <a:schemeClr val="accent6">
                    <a:lumMod val="50000"/>
                  </a:schemeClr>
                </a:solidFill>
              </a:rPr>
              <a:t> </a:t>
            </a:r>
            <a:r>
              <a:rPr lang="en-US" b="1" i="1" dirty="0" err="1">
                <a:solidFill>
                  <a:schemeClr val="accent6">
                    <a:lumMod val="50000"/>
                  </a:schemeClr>
                </a:solidFill>
              </a:rPr>
              <a:t>uyğun</a:t>
            </a:r>
            <a:r>
              <a:rPr lang="en-US" b="1" i="1" dirty="0">
                <a:solidFill>
                  <a:schemeClr val="accent6">
                    <a:lumMod val="50000"/>
                  </a:schemeClr>
                </a:solidFill>
              </a:rPr>
              <a:t> </a:t>
            </a:r>
            <a:r>
              <a:rPr lang="en-US" b="1" i="1" dirty="0" err="1">
                <a:solidFill>
                  <a:schemeClr val="accent6">
                    <a:lumMod val="50000"/>
                  </a:schemeClr>
                </a:solidFill>
              </a:rPr>
              <a:t>olmalıdır</a:t>
            </a:r>
            <a:r>
              <a:rPr lang="en-US" b="1" i="1" dirty="0">
                <a:solidFill>
                  <a:schemeClr val="accent6">
                    <a:lumMod val="50000"/>
                  </a:schemeClr>
                </a:solidFill>
              </a:rPr>
              <a:t>. </a:t>
            </a:r>
            <a:r>
              <a:rPr lang="en-US" b="1" i="1" dirty="0" err="1">
                <a:solidFill>
                  <a:schemeClr val="accent6">
                    <a:lumMod val="50000"/>
                  </a:schemeClr>
                </a:solidFill>
              </a:rPr>
              <a:t>Natiq</a:t>
            </a:r>
            <a:r>
              <a:rPr lang="en-US" b="1" i="1" dirty="0">
                <a:solidFill>
                  <a:schemeClr val="accent6">
                    <a:lumMod val="50000"/>
                  </a:schemeClr>
                </a:solidFill>
              </a:rPr>
              <a:t> </a:t>
            </a:r>
            <a:r>
              <a:rPr lang="en-US" b="1" i="1" dirty="0" err="1">
                <a:solidFill>
                  <a:schemeClr val="accent6">
                    <a:lumMod val="50000"/>
                  </a:schemeClr>
                </a:solidFill>
              </a:rPr>
              <a:t>mühazirə</a:t>
            </a:r>
            <a:r>
              <a:rPr lang="en-US" b="1" i="1" dirty="0">
                <a:solidFill>
                  <a:schemeClr val="accent6">
                    <a:lumMod val="50000"/>
                  </a:schemeClr>
                </a:solidFill>
              </a:rPr>
              <a:t>, </a:t>
            </a:r>
            <a:r>
              <a:rPr lang="en-US" b="1" i="1" dirty="0" err="1">
                <a:solidFill>
                  <a:schemeClr val="accent6">
                    <a:lumMod val="50000"/>
                  </a:schemeClr>
                </a:solidFill>
              </a:rPr>
              <a:t>yığıncaq</a:t>
            </a:r>
            <a:r>
              <a:rPr lang="en-US" b="1" i="1" dirty="0">
                <a:solidFill>
                  <a:schemeClr val="accent6">
                    <a:lumMod val="50000"/>
                  </a:schemeClr>
                </a:solidFill>
              </a:rPr>
              <a:t>, radio </a:t>
            </a:r>
            <a:r>
              <a:rPr lang="en-US" b="1" i="1" dirty="0" err="1">
                <a:solidFill>
                  <a:schemeClr val="accent6">
                    <a:lumMod val="50000"/>
                  </a:schemeClr>
                </a:solidFill>
              </a:rPr>
              <a:t>və</a:t>
            </a:r>
            <a:r>
              <a:rPr lang="en-US" b="1" i="1" dirty="0">
                <a:solidFill>
                  <a:schemeClr val="accent6">
                    <a:lumMod val="50000"/>
                  </a:schemeClr>
                </a:solidFill>
              </a:rPr>
              <a:t> </a:t>
            </a:r>
            <a:r>
              <a:rPr lang="en-US" b="1" i="1" dirty="0" err="1">
                <a:solidFill>
                  <a:schemeClr val="accent6">
                    <a:lumMod val="50000"/>
                  </a:schemeClr>
                </a:solidFill>
              </a:rPr>
              <a:t>ya</a:t>
            </a:r>
            <a:r>
              <a:rPr lang="en-US" b="1" i="1" dirty="0">
                <a:solidFill>
                  <a:schemeClr val="accent6">
                    <a:lumMod val="50000"/>
                  </a:schemeClr>
                </a:solidFill>
              </a:rPr>
              <a:t> </a:t>
            </a:r>
            <a:r>
              <a:rPr lang="en-US" b="1" i="1" dirty="0" err="1">
                <a:solidFill>
                  <a:schemeClr val="accent6">
                    <a:lumMod val="50000"/>
                  </a:schemeClr>
                </a:solidFill>
              </a:rPr>
              <a:t>televiziyada</a:t>
            </a:r>
            <a:r>
              <a:rPr lang="en-US" b="1" i="1" dirty="0">
                <a:solidFill>
                  <a:schemeClr val="accent6">
                    <a:lumMod val="50000"/>
                  </a:schemeClr>
                </a:solidFill>
              </a:rPr>
              <a:t> </a:t>
            </a:r>
            <a:r>
              <a:rPr lang="en-US" b="1" i="1" dirty="0" err="1">
                <a:solidFill>
                  <a:schemeClr val="accent6">
                    <a:lumMod val="50000"/>
                  </a:schemeClr>
                </a:solidFill>
              </a:rPr>
              <a:t>çıxış</a:t>
            </a:r>
            <a:r>
              <a:rPr lang="en-US" b="1" i="1" dirty="0">
                <a:solidFill>
                  <a:schemeClr val="accent6">
                    <a:lumMod val="50000"/>
                  </a:schemeClr>
                </a:solidFill>
              </a:rPr>
              <a:t> </a:t>
            </a:r>
            <a:r>
              <a:rPr lang="en-US" b="1" i="1" dirty="0" err="1">
                <a:solidFill>
                  <a:schemeClr val="accent6">
                    <a:lumMod val="50000"/>
                  </a:schemeClr>
                </a:solidFill>
              </a:rPr>
              <a:t>edərkən</a:t>
            </a:r>
            <a:r>
              <a:rPr lang="en-US" b="1" i="1" dirty="0">
                <a:solidFill>
                  <a:schemeClr val="accent6">
                    <a:lumMod val="50000"/>
                  </a:schemeClr>
                </a:solidFill>
              </a:rPr>
              <a:t> </a:t>
            </a:r>
            <a:r>
              <a:rPr lang="en-US" b="1" i="1" dirty="0" err="1">
                <a:solidFill>
                  <a:schemeClr val="accent6">
                    <a:lumMod val="50000"/>
                  </a:schemeClr>
                </a:solidFill>
              </a:rPr>
              <a:t>dinləyicilərinin</a:t>
            </a:r>
            <a:r>
              <a:rPr lang="en-US" b="1" i="1" dirty="0">
                <a:solidFill>
                  <a:schemeClr val="accent6">
                    <a:lumMod val="50000"/>
                  </a:schemeClr>
                </a:solidFill>
              </a:rPr>
              <a:t> </a:t>
            </a:r>
            <a:r>
              <a:rPr lang="en-US" b="1" i="1" dirty="0" err="1">
                <a:solidFill>
                  <a:schemeClr val="accent6">
                    <a:lumMod val="50000"/>
                  </a:schemeClr>
                </a:solidFill>
              </a:rPr>
              <a:t>yaşına</a:t>
            </a:r>
            <a:r>
              <a:rPr lang="en-US" b="1" i="1" dirty="0">
                <a:solidFill>
                  <a:schemeClr val="accent6">
                    <a:lumMod val="50000"/>
                  </a:schemeClr>
                </a:solidFill>
              </a:rPr>
              <a:t>, </a:t>
            </a:r>
            <a:r>
              <a:rPr lang="en-US" b="1" i="1" dirty="0" err="1">
                <a:solidFill>
                  <a:schemeClr val="accent6">
                    <a:lumMod val="50000"/>
                  </a:schemeClr>
                </a:solidFill>
              </a:rPr>
              <a:t>təhsil</a:t>
            </a:r>
            <a:r>
              <a:rPr lang="en-US" b="1" i="1" dirty="0">
                <a:solidFill>
                  <a:schemeClr val="accent6">
                    <a:lumMod val="50000"/>
                  </a:schemeClr>
                </a:solidFill>
              </a:rPr>
              <a:t> </a:t>
            </a:r>
            <a:r>
              <a:rPr lang="en-US" b="1" i="1" dirty="0" err="1">
                <a:solidFill>
                  <a:schemeClr val="accent6">
                    <a:lumMod val="50000"/>
                  </a:schemeClr>
                </a:solidFill>
              </a:rPr>
              <a:t>səviyyəsinə</a:t>
            </a:r>
            <a:r>
              <a:rPr lang="en-US" b="1" i="1" dirty="0">
                <a:solidFill>
                  <a:schemeClr val="accent6">
                    <a:lumMod val="50000"/>
                  </a:schemeClr>
                </a:solidFill>
              </a:rPr>
              <a:t>, </a:t>
            </a:r>
            <a:r>
              <a:rPr lang="en-US" b="1" i="1" dirty="0" err="1">
                <a:solidFill>
                  <a:schemeClr val="accent6">
                    <a:lumMod val="50000"/>
                  </a:schemeClr>
                </a:solidFill>
              </a:rPr>
              <a:t>savadına</a:t>
            </a:r>
            <a:r>
              <a:rPr lang="en-US" b="1" i="1" dirty="0">
                <a:solidFill>
                  <a:schemeClr val="accent6">
                    <a:lumMod val="50000"/>
                  </a:schemeClr>
                </a:solidFill>
              </a:rPr>
              <a:t> </a:t>
            </a:r>
            <a:r>
              <a:rPr lang="en-US" b="1" i="1" dirty="0" err="1">
                <a:solidFill>
                  <a:schemeClr val="accent6">
                    <a:lumMod val="50000"/>
                  </a:schemeClr>
                </a:solidFill>
              </a:rPr>
              <a:t>və</a:t>
            </a:r>
            <a:r>
              <a:rPr lang="en-US" b="1" i="1" dirty="0">
                <a:solidFill>
                  <a:schemeClr val="accent6">
                    <a:lumMod val="50000"/>
                  </a:schemeClr>
                </a:solidFill>
              </a:rPr>
              <a:t> </a:t>
            </a:r>
            <a:r>
              <a:rPr lang="en-US" b="1" i="1" dirty="0" err="1">
                <a:solidFill>
                  <a:schemeClr val="accent6">
                    <a:lumMod val="50000"/>
                  </a:schemeClr>
                </a:solidFill>
              </a:rPr>
              <a:t>mövzuya</a:t>
            </a:r>
            <a:r>
              <a:rPr lang="en-US" b="1" i="1" dirty="0">
                <a:solidFill>
                  <a:schemeClr val="accent6">
                    <a:lumMod val="50000"/>
                  </a:schemeClr>
                </a:solidFill>
              </a:rPr>
              <a:t> </a:t>
            </a:r>
            <a:r>
              <a:rPr lang="en-US" b="1" i="1" dirty="0" err="1">
                <a:solidFill>
                  <a:schemeClr val="accent6">
                    <a:lumMod val="50000"/>
                  </a:schemeClr>
                </a:solidFill>
              </a:rPr>
              <a:t>münasibətinə</a:t>
            </a:r>
            <a:r>
              <a:rPr lang="en-US" b="1" i="1" dirty="0">
                <a:solidFill>
                  <a:schemeClr val="accent6">
                    <a:lumMod val="50000"/>
                  </a:schemeClr>
                </a:solidFill>
              </a:rPr>
              <a:t> </a:t>
            </a:r>
            <a:r>
              <a:rPr lang="en-US" b="1" i="1" dirty="0" err="1">
                <a:solidFill>
                  <a:schemeClr val="accent6">
                    <a:lumMod val="50000"/>
                  </a:schemeClr>
                </a:solidFill>
              </a:rPr>
              <a:t>uyğun</a:t>
            </a:r>
            <a:r>
              <a:rPr lang="en-US" b="1" i="1" dirty="0">
                <a:solidFill>
                  <a:schemeClr val="accent6">
                    <a:lumMod val="50000"/>
                  </a:schemeClr>
                </a:solidFill>
              </a:rPr>
              <a:t> </a:t>
            </a:r>
            <a:r>
              <a:rPr lang="en-US" b="1" i="1" dirty="0" err="1">
                <a:solidFill>
                  <a:schemeClr val="accent6">
                    <a:lumMod val="50000"/>
                  </a:schemeClr>
                </a:solidFill>
              </a:rPr>
              <a:t>olaraq</a:t>
            </a:r>
            <a:r>
              <a:rPr lang="en-US" b="1" i="1" dirty="0">
                <a:solidFill>
                  <a:schemeClr val="accent6">
                    <a:lumMod val="50000"/>
                  </a:schemeClr>
                </a:solidFill>
              </a:rPr>
              <a:t> </a:t>
            </a:r>
            <a:r>
              <a:rPr lang="en-US" b="1" i="1" dirty="0" err="1">
                <a:solidFill>
                  <a:schemeClr val="accent6">
                    <a:lumMod val="50000"/>
                  </a:schemeClr>
                </a:solidFill>
              </a:rPr>
              <a:t>danışmalıdır</a:t>
            </a:r>
            <a:r>
              <a:rPr lang="en-US" b="1" i="1" dirty="0">
                <a:solidFill>
                  <a:schemeClr val="accent6">
                    <a:lumMod val="50000"/>
                  </a:schemeClr>
                </a:solidFill>
              </a:rPr>
              <a:t>. </a:t>
            </a:r>
            <a:r>
              <a:rPr lang="en-US" b="1" i="1" dirty="0" err="1">
                <a:solidFill>
                  <a:schemeClr val="accent6">
                    <a:lumMod val="50000"/>
                  </a:schemeClr>
                </a:solidFill>
              </a:rPr>
              <a:t>Nitqin</a:t>
            </a:r>
            <a:r>
              <a:rPr lang="en-US" b="1" i="1" dirty="0">
                <a:solidFill>
                  <a:schemeClr val="accent6">
                    <a:lumMod val="50000"/>
                  </a:schemeClr>
                </a:solidFill>
              </a:rPr>
              <a:t> </a:t>
            </a:r>
            <a:r>
              <a:rPr lang="en-US" b="1" i="1" dirty="0" err="1">
                <a:solidFill>
                  <a:schemeClr val="accent6">
                    <a:lumMod val="50000"/>
                  </a:schemeClr>
                </a:solidFill>
              </a:rPr>
              <a:t>məqsədi</a:t>
            </a:r>
            <a:r>
              <a:rPr lang="en-US" b="1" i="1" dirty="0">
                <a:solidFill>
                  <a:schemeClr val="accent6">
                    <a:lumMod val="50000"/>
                  </a:schemeClr>
                </a:solidFill>
              </a:rPr>
              <a:t>, </a:t>
            </a:r>
            <a:r>
              <a:rPr lang="en-US" b="1" i="1" dirty="0" err="1">
                <a:solidFill>
                  <a:schemeClr val="accent6">
                    <a:lumMod val="50000"/>
                  </a:schemeClr>
                </a:solidFill>
              </a:rPr>
              <a:t>məzmunu</a:t>
            </a:r>
            <a:r>
              <a:rPr lang="en-US" b="1" i="1" dirty="0">
                <a:solidFill>
                  <a:schemeClr val="accent6">
                    <a:lumMod val="50000"/>
                  </a:schemeClr>
                </a:solidFill>
              </a:rPr>
              <a:t> </a:t>
            </a:r>
            <a:r>
              <a:rPr lang="en-US" b="1" i="1" dirty="0" err="1">
                <a:solidFill>
                  <a:schemeClr val="accent6">
                    <a:lumMod val="50000"/>
                  </a:schemeClr>
                </a:solidFill>
              </a:rPr>
              <a:t>və</a:t>
            </a:r>
            <a:r>
              <a:rPr lang="en-US" b="1" i="1" dirty="0">
                <a:solidFill>
                  <a:schemeClr val="accent6">
                    <a:lumMod val="50000"/>
                  </a:schemeClr>
                </a:solidFill>
              </a:rPr>
              <a:t> </a:t>
            </a:r>
            <a:r>
              <a:rPr lang="en-US" b="1" i="1" dirty="0" err="1">
                <a:solidFill>
                  <a:schemeClr val="accent6">
                    <a:lumMod val="50000"/>
                  </a:schemeClr>
                </a:solidFill>
              </a:rPr>
              <a:t>istiqaməti</a:t>
            </a:r>
            <a:r>
              <a:rPr lang="en-US" b="1" i="1" dirty="0">
                <a:solidFill>
                  <a:schemeClr val="accent6">
                    <a:lumMod val="50000"/>
                  </a:schemeClr>
                </a:solidFill>
              </a:rPr>
              <a:t> </a:t>
            </a:r>
            <a:r>
              <a:rPr lang="en-US" b="1" i="1" dirty="0" err="1">
                <a:solidFill>
                  <a:schemeClr val="accent6">
                    <a:lumMod val="50000"/>
                  </a:schemeClr>
                </a:solidFill>
              </a:rPr>
              <a:t>də</a:t>
            </a:r>
            <a:r>
              <a:rPr lang="en-US" b="1" i="1" dirty="0">
                <a:solidFill>
                  <a:schemeClr val="accent6">
                    <a:lumMod val="50000"/>
                  </a:schemeClr>
                </a:solidFill>
              </a:rPr>
              <a:t> </a:t>
            </a:r>
            <a:r>
              <a:rPr lang="en-US" b="1" i="1" dirty="0" err="1">
                <a:solidFill>
                  <a:schemeClr val="accent6">
                    <a:lumMod val="50000"/>
                  </a:schemeClr>
                </a:solidFill>
              </a:rPr>
              <a:t>nəzərə</a:t>
            </a:r>
            <a:r>
              <a:rPr lang="en-US" b="1" i="1" dirty="0">
                <a:solidFill>
                  <a:schemeClr val="accent6">
                    <a:lumMod val="50000"/>
                  </a:schemeClr>
                </a:solidFill>
              </a:rPr>
              <a:t> </a:t>
            </a:r>
            <a:r>
              <a:rPr lang="en-US" b="1" i="1" dirty="0" err="1">
                <a:solidFill>
                  <a:schemeClr val="accent6">
                    <a:lumMod val="50000"/>
                  </a:schemeClr>
                </a:solidFill>
              </a:rPr>
              <a:t>alınmalıdır</a:t>
            </a:r>
            <a:r>
              <a:rPr lang="en-US" b="1" i="1" dirty="0" smtClean="0">
                <a:solidFill>
                  <a:schemeClr val="accent6">
                    <a:lumMod val="50000"/>
                  </a:schemeClr>
                </a:solidFill>
              </a:rPr>
              <a:t>.</a:t>
            </a:r>
            <a:endParaRPr lang="en-US" b="1" i="1" dirty="0">
              <a:solidFill>
                <a:schemeClr val="accent6">
                  <a:lumMod val="50000"/>
                </a:schemeClr>
              </a:solidFill>
            </a:endParaRPr>
          </a:p>
        </p:txBody>
      </p:sp>
    </p:spTree>
    <p:extLst>
      <p:ext uri="{BB962C8B-B14F-4D97-AF65-F5344CB8AC3E}">
        <p14:creationId xmlns:p14="http://schemas.microsoft.com/office/powerpoint/2010/main" val="2751936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2000" cy="6858000"/>
          </a:xfrm>
          <a:prstGeom prst="rect">
            <a:avLst/>
          </a:prstGeom>
        </p:spPr>
      </p:pic>
      <p:sp>
        <p:nvSpPr>
          <p:cNvPr id="2" name="Rectangle 1"/>
          <p:cNvSpPr/>
          <p:nvPr/>
        </p:nvSpPr>
        <p:spPr>
          <a:xfrm>
            <a:off x="914400" y="571500"/>
            <a:ext cx="8229600" cy="830997"/>
          </a:xfrm>
          <a:prstGeom prst="rect">
            <a:avLst/>
          </a:prstGeom>
        </p:spPr>
        <p:txBody>
          <a:bodyPr wrap="square">
            <a:spAutoFit/>
          </a:bodyPr>
          <a:lstStyle/>
          <a:p>
            <a:r>
              <a:rPr lang="en-US" sz="2400" b="1" i="1" u="sng" dirty="0" err="1" smtClean="0">
                <a:solidFill>
                  <a:schemeClr val="accent2">
                    <a:lumMod val="50000"/>
                  </a:schemeClr>
                </a:solidFill>
              </a:rPr>
              <a:t>Nitqin</a:t>
            </a:r>
            <a:r>
              <a:rPr lang="en-US" sz="2400" b="1" i="1" u="sng" dirty="0" smtClean="0">
                <a:solidFill>
                  <a:schemeClr val="accent2">
                    <a:lumMod val="50000"/>
                  </a:schemeClr>
                </a:solidFill>
              </a:rPr>
              <a:t> </a:t>
            </a:r>
            <a:r>
              <a:rPr lang="en-US" sz="2400" b="1" i="1" u="sng" dirty="0" err="1" smtClean="0">
                <a:solidFill>
                  <a:schemeClr val="accent2">
                    <a:lumMod val="50000"/>
                  </a:schemeClr>
                </a:solidFill>
              </a:rPr>
              <a:t>Rabitəliliyi</a:t>
            </a:r>
            <a:r>
              <a:rPr lang="en-US" sz="2400" b="1" i="1" u="sng" dirty="0">
                <a:solidFill>
                  <a:schemeClr val="accent2">
                    <a:lumMod val="50000"/>
                  </a:schemeClr>
                </a:solidFill>
              </a:rPr>
              <a:t>-</a:t>
            </a:r>
            <a:r>
              <a:rPr lang="en-US" sz="2400" b="1" i="1" u="sng" dirty="0" smtClean="0">
                <a:solidFill>
                  <a:schemeClr val="accent2">
                    <a:lumMod val="50000"/>
                  </a:schemeClr>
                </a:solidFill>
              </a:rPr>
              <a:t> </a:t>
            </a:r>
            <a:r>
              <a:rPr lang="en-US" sz="2400" b="1" i="1" dirty="0" err="1"/>
              <a:t>isə</a:t>
            </a:r>
            <a:r>
              <a:rPr lang="en-US" sz="2400" b="1" i="1" dirty="0"/>
              <a:t> </a:t>
            </a:r>
            <a:r>
              <a:rPr lang="en-US" sz="2400" b="1" i="1" dirty="0" err="1"/>
              <a:t>fikrin</a:t>
            </a:r>
            <a:r>
              <a:rPr lang="en-US" sz="2400" b="1" i="1" dirty="0"/>
              <a:t> </a:t>
            </a:r>
            <a:r>
              <a:rPr lang="en-US" sz="2400" b="1" i="1" dirty="0" err="1"/>
              <a:t>aydın</a:t>
            </a:r>
            <a:r>
              <a:rPr lang="en-US" sz="2400" b="1" i="1" dirty="0"/>
              <a:t>, </a:t>
            </a:r>
            <a:r>
              <a:rPr lang="en-US" sz="2400" b="1" i="1" dirty="0" err="1"/>
              <a:t>ardıcıl</a:t>
            </a:r>
            <a:r>
              <a:rPr lang="en-US" sz="2400" b="1" i="1" dirty="0"/>
              <a:t> </a:t>
            </a:r>
            <a:r>
              <a:rPr lang="en-US" sz="2400" b="1" i="1" dirty="0" err="1"/>
              <a:t>və</a:t>
            </a:r>
            <a:r>
              <a:rPr lang="en-US" sz="2400" b="1" i="1" dirty="0"/>
              <a:t> </a:t>
            </a:r>
            <a:r>
              <a:rPr lang="en-US" sz="2400" b="1" i="1" dirty="0" err="1"/>
              <a:t>təsirli</a:t>
            </a:r>
            <a:r>
              <a:rPr lang="en-US" sz="2400" b="1" i="1" dirty="0"/>
              <a:t> </a:t>
            </a:r>
            <a:r>
              <a:rPr lang="en-US" sz="2400" b="1" i="1" dirty="0" err="1"/>
              <a:t>şəkildə</a:t>
            </a:r>
            <a:r>
              <a:rPr lang="en-US" sz="2400" b="1" i="1" dirty="0"/>
              <a:t> </a:t>
            </a:r>
            <a:r>
              <a:rPr lang="en-US" sz="2400" b="1" i="1" dirty="0" err="1"/>
              <a:t>ifadə</a:t>
            </a:r>
            <a:r>
              <a:rPr lang="en-US" sz="2400" b="1" i="1" dirty="0"/>
              <a:t> </a:t>
            </a:r>
            <a:r>
              <a:rPr lang="en-US" sz="2400" b="1" i="1" dirty="0" err="1"/>
              <a:t>olunmasıdır</a:t>
            </a:r>
            <a:r>
              <a:rPr lang="en-US" sz="2400" b="1" i="1" dirty="0"/>
              <a:t>. </a:t>
            </a:r>
            <a:r>
              <a:rPr lang="en-US" sz="2400" b="1" i="1" dirty="0" err="1"/>
              <a:t>Bunun</a:t>
            </a:r>
            <a:r>
              <a:rPr lang="en-US" sz="2400" b="1" i="1" dirty="0"/>
              <a:t> </a:t>
            </a:r>
            <a:r>
              <a:rPr lang="en-US" sz="2400" b="1" i="1" dirty="0" err="1"/>
              <a:t>üçün</a:t>
            </a:r>
            <a:r>
              <a:rPr lang="en-US" sz="2400" b="1" i="1" dirty="0"/>
              <a:t> </a:t>
            </a:r>
            <a:r>
              <a:rPr lang="en-US" sz="2400" b="1" i="1" dirty="0" err="1"/>
              <a:t>natiq</a:t>
            </a:r>
            <a:r>
              <a:rPr lang="en-US" sz="2400" b="1" i="1" dirty="0"/>
              <a:t> </a:t>
            </a:r>
            <a:r>
              <a:rPr lang="en-US" sz="2400" b="1" i="1" dirty="0" err="1"/>
              <a:t>aşağıdakıları</a:t>
            </a:r>
            <a:r>
              <a:rPr lang="en-US" sz="2400" b="1" i="1" dirty="0"/>
              <a:t> </a:t>
            </a:r>
            <a:r>
              <a:rPr lang="en-US" sz="2400" b="1" i="1" dirty="0" err="1"/>
              <a:t>nəzərə</a:t>
            </a:r>
            <a:r>
              <a:rPr lang="en-US" sz="2400" b="1" i="1" dirty="0"/>
              <a:t> </a:t>
            </a:r>
            <a:r>
              <a:rPr lang="en-US" sz="2400" b="1" i="1" dirty="0" err="1"/>
              <a:t>almalıdır</a:t>
            </a:r>
            <a:r>
              <a:rPr lang="en-US" sz="2400" b="1" i="1" dirty="0" smtClean="0"/>
              <a:t>:</a:t>
            </a:r>
          </a:p>
        </p:txBody>
      </p:sp>
      <p:graphicFrame>
        <p:nvGraphicFramePr>
          <p:cNvPr id="11" name="Diagram 10"/>
          <p:cNvGraphicFramePr/>
          <p:nvPr>
            <p:extLst>
              <p:ext uri="{D42A27DB-BD31-4B8C-83A1-F6EECF244321}">
                <p14:modId xmlns:p14="http://schemas.microsoft.com/office/powerpoint/2010/main" val="968655711"/>
              </p:ext>
            </p:extLst>
          </p:nvPr>
        </p:nvGraphicFramePr>
        <p:xfrm>
          <a:off x="914400" y="1616529"/>
          <a:ext cx="9993086" cy="4521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57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943" y="0"/>
            <a:ext cx="7805057" cy="523220"/>
          </a:xfrm>
          <a:prstGeom prst="rect">
            <a:avLst/>
          </a:prstGeom>
          <a:noFill/>
        </p:spPr>
        <p:txBody>
          <a:bodyPr wrap="square" rtlCol="0">
            <a:spAutoFit/>
          </a:bodyPr>
          <a:lstStyle/>
          <a:p>
            <a:r>
              <a:rPr lang="en-US" sz="2800" b="1" i="1" dirty="0" err="1" smtClean="0"/>
              <a:t>Nitqin</a:t>
            </a:r>
            <a:r>
              <a:rPr lang="en-US" sz="2800" b="1" i="1" dirty="0" smtClean="0"/>
              <a:t> </a:t>
            </a:r>
            <a:r>
              <a:rPr lang="en-US" sz="2800" b="1" i="1" dirty="0" err="1" smtClean="0"/>
              <a:t>orjinall</a:t>
            </a:r>
            <a:r>
              <a:rPr lang="az-Latn-AZ" sz="2800" b="1" i="1" dirty="0" smtClean="0"/>
              <a:t>ığı</a:t>
            </a:r>
            <a:endParaRPr lang="en-US" sz="2800" b="1" i="1" dirty="0"/>
          </a:p>
        </p:txBody>
      </p:sp>
      <p:graphicFrame>
        <p:nvGraphicFramePr>
          <p:cNvPr id="4" name="Diagram 3"/>
          <p:cNvGraphicFramePr/>
          <p:nvPr>
            <p:extLst>
              <p:ext uri="{D42A27DB-BD31-4B8C-83A1-F6EECF244321}">
                <p14:modId xmlns:p14="http://schemas.microsoft.com/office/powerpoint/2010/main" val="322796429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814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1219200" y="1224642"/>
            <a:ext cx="5263243" cy="45883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p:cNvSpPr txBox="1"/>
          <p:nvPr/>
        </p:nvSpPr>
        <p:spPr>
          <a:xfrm>
            <a:off x="6482444" y="1077686"/>
            <a:ext cx="4996542" cy="3877985"/>
          </a:xfrm>
          <a:prstGeom prst="rect">
            <a:avLst/>
          </a:prstGeom>
          <a:noFill/>
        </p:spPr>
        <p:txBody>
          <a:bodyPr wrap="square" rtlCol="0">
            <a:spAutoFit/>
          </a:bodyPr>
          <a:lstStyle/>
          <a:p>
            <a:pPr algn="ctr"/>
            <a:r>
              <a:rPr lang="az-Latn-AZ" sz="2400" b="1" i="1" dirty="0">
                <a:solidFill>
                  <a:schemeClr val="accent5">
                    <a:lumMod val="50000"/>
                  </a:schemeClr>
                </a:solidFill>
              </a:rPr>
              <a:t>NİTQİN EKSPESSİVLİYİ VƏ </a:t>
            </a:r>
            <a:r>
              <a:rPr lang="az-Latn-AZ" sz="2400" b="1" i="1" dirty="0" smtClean="0">
                <a:solidFill>
                  <a:schemeClr val="accent5">
                    <a:lumMod val="50000"/>
                  </a:schemeClr>
                </a:solidFill>
              </a:rPr>
              <a:t>EMOSİONALLIĞI-</a:t>
            </a:r>
            <a:r>
              <a:rPr lang="az-Latn-AZ" b="1" i="1" dirty="0" smtClean="0"/>
              <a:t>Ekspressivlik </a:t>
            </a:r>
            <a:r>
              <a:rPr lang="az-Latn-AZ" b="1" i="1" dirty="0"/>
              <a:t>(mənalılıq, təsirlilik, ifadəlilik) nitqin obrazlığı, emosional keyfiyyəti, təsirliliyi deməkdir. Emosionallıq (həyəcan) emosiyanın ifadə edilməsi, emosiya ilə dolu olan, həyəcanlı, tez təsirlənən, tez mütəəssir olan mənadır.</a:t>
            </a:r>
            <a:endParaRPr lang="en-US" b="1" i="1" dirty="0"/>
          </a:p>
          <a:p>
            <a:pPr algn="ctr"/>
            <a:r>
              <a:rPr lang="az-Latn-AZ" b="1" i="1" dirty="0"/>
              <a:t>Ekspressivlik, emosionallıq və obrazlılıq bir-bir ilə əlaqədardır, onlar birgə təzahür edir. Emosionallıq ancaq patetik çıxışlarda, qızğın və coşqun nitqlərdə, məntiqi ardıcıllıq və təmkinlə söylənilən mühazirələrdə özünü göstərir.</a:t>
            </a:r>
            <a:endParaRPr lang="en-US" b="1" i="1" dirty="0"/>
          </a:p>
          <a:p>
            <a:pPr algn="ctr"/>
            <a:endParaRPr lang="en-US" b="1" i="1" dirty="0"/>
          </a:p>
        </p:txBody>
      </p:sp>
    </p:spTree>
    <p:extLst>
      <p:ext uri="{BB962C8B-B14F-4D97-AF65-F5344CB8AC3E}">
        <p14:creationId xmlns:p14="http://schemas.microsoft.com/office/powerpoint/2010/main" val="74231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Horizontal Scroll 1"/>
          <p:cNvSpPr/>
          <p:nvPr/>
        </p:nvSpPr>
        <p:spPr>
          <a:xfrm>
            <a:off x="653143" y="1094014"/>
            <a:ext cx="10613571" cy="4653643"/>
          </a:xfrm>
          <a:prstGeom prst="horizontalScroll">
            <a:avLst/>
          </a:prstGeom>
          <a:solidFill>
            <a:schemeClr val="accent4">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00200" y="2759528"/>
            <a:ext cx="9307286" cy="830997"/>
          </a:xfrm>
          <a:prstGeom prst="rect">
            <a:avLst/>
          </a:prstGeom>
          <a:noFill/>
        </p:spPr>
        <p:txBody>
          <a:bodyPr wrap="square" rtlCol="0">
            <a:spAutoFit/>
          </a:bodyPr>
          <a:lstStyle/>
          <a:p>
            <a:pPr algn="ctr"/>
            <a:r>
              <a:rPr lang="az-Latn-AZ" sz="4800" b="1" dirty="0" smtClean="0">
                <a:solidFill>
                  <a:schemeClr val="accent2">
                    <a:lumMod val="50000"/>
                  </a:schemeClr>
                </a:solidFill>
                <a:latin typeface="Century" panose="02040604050505020304" pitchFamily="18" charset="0"/>
              </a:rPr>
              <a:t>Diqqətiniz üçün təşəkkürlər!</a:t>
            </a:r>
            <a:endParaRPr lang="en-US" sz="4800" b="1" dirty="0">
              <a:solidFill>
                <a:schemeClr val="accent2">
                  <a:lumMod val="50000"/>
                </a:schemeClr>
              </a:solidFill>
              <a:latin typeface="Century" panose="02040604050505020304" pitchFamily="18" charset="0"/>
            </a:endParaRPr>
          </a:p>
        </p:txBody>
      </p:sp>
    </p:spTree>
    <p:extLst>
      <p:ext uri="{BB962C8B-B14F-4D97-AF65-F5344CB8AC3E}">
        <p14:creationId xmlns:p14="http://schemas.microsoft.com/office/powerpoint/2010/main" val="58698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1975" y="538842"/>
            <a:ext cx="5889839" cy="5081587"/>
          </a:xfrm>
          <a:prstGeom prst="rect">
            <a:avLst/>
          </a:prstGeom>
          <a:solidFill>
            <a:srgbClr val="FFFFFF">
              <a:shade val="85000"/>
            </a:srgbClr>
          </a:solidFill>
          <a:ln w="38100" cap="sq">
            <a:solidFill>
              <a:schemeClr val="accent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p:cNvSpPr txBox="1"/>
          <p:nvPr/>
        </p:nvSpPr>
        <p:spPr>
          <a:xfrm>
            <a:off x="6825342" y="652656"/>
            <a:ext cx="5061858" cy="5016758"/>
          </a:xfrm>
          <a:prstGeom prst="rect">
            <a:avLst/>
          </a:prstGeom>
          <a:noFill/>
        </p:spPr>
        <p:txBody>
          <a:bodyPr wrap="square" rtlCol="0">
            <a:spAutoFit/>
          </a:bodyPr>
          <a:lstStyle/>
          <a:p>
            <a:r>
              <a:rPr lang="en-US" sz="4000" b="1" i="1" dirty="0" err="1" smtClean="0">
                <a:solidFill>
                  <a:schemeClr val="accent1">
                    <a:lumMod val="50000"/>
                  </a:schemeClr>
                </a:solidFill>
              </a:rPr>
              <a:t>Qrup</a:t>
            </a:r>
            <a:r>
              <a:rPr lang="en-US" sz="4000" b="1" i="1" dirty="0" smtClean="0">
                <a:solidFill>
                  <a:schemeClr val="accent1">
                    <a:lumMod val="50000"/>
                  </a:schemeClr>
                </a:solidFill>
              </a:rPr>
              <a:t> </a:t>
            </a:r>
            <a:r>
              <a:rPr lang="en-US" sz="4000" b="1" i="1" dirty="0" err="1" smtClean="0">
                <a:solidFill>
                  <a:schemeClr val="accent1">
                    <a:lumMod val="50000"/>
                  </a:schemeClr>
                </a:solidFill>
              </a:rPr>
              <a:t>i</a:t>
            </a:r>
            <a:r>
              <a:rPr lang="az-Latn-AZ" sz="4000" b="1" i="1" dirty="0" smtClean="0">
                <a:solidFill>
                  <a:schemeClr val="accent1">
                    <a:lumMod val="50000"/>
                  </a:schemeClr>
                </a:solidFill>
              </a:rPr>
              <a:t>ştirakçıları:</a:t>
            </a:r>
          </a:p>
          <a:p>
            <a:pPr marL="285750" indent="-285750">
              <a:buFont typeface="Wingdings" panose="05000000000000000000" pitchFamily="2" charset="2"/>
              <a:buChar char="v"/>
            </a:pPr>
            <a:r>
              <a:rPr lang="az-Latn-AZ" sz="4000" b="1" i="1" dirty="0" smtClean="0"/>
              <a:t>Əliyeva Nuray</a:t>
            </a:r>
          </a:p>
          <a:p>
            <a:pPr marL="285750" indent="-285750">
              <a:buFont typeface="Wingdings" panose="05000000000000000000" pitchFamily="2" charset="2"/>
              <a:buChar char="v"/>
            </a:pPr>
            <a:r>
              <a:rPr lang="az-Latn-AZ" sz="4000" b="1" i="1" dirty="0" smtClean="0"/>
              <a:t>Quliyev Emin</a:t>
            </a:r>
          </a:p>
          <a:p>
            <a:pPr marL="285750" indent="-285750">
              <a:buFont typeface="Wingdings" panose="05000000000000000000" pitchFamily="2" charset="2"/>
              <a:buChar char="v"/>
            </a:pPr>
            <a:r>
              <a:rPr lang="az-Latn-AZ" sz="4000" b="1" i="1" dirty="0" smtClean="0"/>
              <a:t>Ələkbərova Şəbnəm</a:t>
            </a:r>
          </a:p>
          <a:p>
            <a:pPr marL="285750" indent="-285750">
              <a:buFont typeface="Wingdings" panose="05000000000000000000" pitchFamily="2" charset="2"/>
              <a:buChar char="v"/>
            </a:pPr>
            <a:r>
              <a:rPr lang="az-Latn-AZ" sz="4000" b="1" i="1" dirty="0" smtClean="0"/>
              <a:t>Abdullayev Orxan</a:t>
            </a:r>
          </a:p>
          <a:p>
            <a:pPr marL="285750" indent="-285750">
              <a:buFont typeface="Wingdings" panose="05000000000000000000" pitchFamily="2" charset="2"/>
              <a:buChar char="v"/>
            </a:pPr>
            <a:r>
              <a:rPr lang="az-Latn-AZ" sz="4000" b="1" i="1" dirty="0" smtClean="0"/>
              <a:t>Nəcəfli Aydan</a:t>
            </a:r>
          </a:p>
          <a:p>
            <a:pPr marL="285750" indent="-285750">
              <a:buFont typeface="Wingdings" panose="05000000000000000000" pitchFamily="2" charset="2"/>
              <a:buChar char="v"/>
            </a:pPr>
            <a:r>
              <a:rPr lang="az-Latn-AZ" sz="4000" b="1" i="1" dirty="0" smtClean="0"/>
              <a:t>Məmmədli Fərid</a:t>
            </a:r>
            <a:endParaRPr lang="en-US" sz="4000" b="1" i="1" dirty="0" smtClean="0"/>
          </a:p>
          <a:p>
            <a:endParaRPr lang="en-US" sz="4000" dirty="0"/>
          </a:p>
        </p:txBody>
      </p:sp>
    </p:spTree>
    <p:extLst>
      <p:ext uri="{BB962C8B-B14F-4D97-AF65-F5344CB8AC3E}">
        <p14:creationId xmlns:p14="http://schemas.microsoft.com/office/powerpoint/2010/main" val="3753269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78926317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0" y="0"/>
            <a:ext cx="6237514" cy="1200329"/>
          </a:xfrm>
          <a:prstGeom prst="rect">
            <a:avLst/>
          </a:prstGeom>
          <a:noFill/>
        </p:spPr>
        <p:txBody>
          <a:bodyPr wrap="square" rtlCol="0">
            <a:spAutoFit/>
          </a:bodyPr>
          <a:lstStyle/>
          <a:p>
            <a:r>
              <a:rPr lang="az-Latn-AZ" sz="7200" b="1" dirty="0" smtClean="0">
                <a:solidFill>
                  <a:schemeClr val="accent6">
                    <a:lumMod val="75000"/>
                  </a:schemeClr>
                </a:solidFill>
                <a:latin typeface="Algerian" panose="04020705040A02060702" pitchFamily="82" charset="0"/>
              </a:rPr>
              <a:t>Plan</a:t>
            </a:r>
            <a:endParaRPr lang="en-US" sz="7200" b="1" dirty="0">
              <a:solidFill>
                <a:schemeClr val="accent6">
                  <a:lumMod val="75000"/>
                </a:schemeClr>
              </a:solidFill>
              <a:latin typeface="Algerian" panose="04020705040A02060702" pitchFamily="82" charset="0"/>
            </a:endParaRPr>
          </a:p>
        </p:txBody>
      </p:sp>
    </p:spTree>
    <p:extLst>
      <p:ext uri="{BB962C8B-B14F-4D97-AF65-F5344CB8AC3E}">
        <p14:creationId xmlns:p14="http://schemas.microsoft.com/office/powerpoint/2010/main" val="2170513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1496786" y="1559378"/>
            <a:ext cx="4789714" cy="3739243"/>
          </a:xfrm>
          <a:prstGeom prst="roundRect">
            <a:avLst>
              <a:gd name="adj" fmla="val 11111"/>
            </a:avLst>
          </a:prstGeom>
          <a:ln w="190500" cap="rnd">
            <a:solidFill>
              <a:schemeClr val="accent2">
                <a:lumMod val="60000"/>
                <a:lumOff val="4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6" name="TextBox 5"/>
          <p:cNvSpPr txBox="1"/>
          <p:nvPr/>
        </p:nvSpPr>
        <p:spPr>
          <a:xfrm>
            <a:off x="6694714" y="1859338"/>
            <a:ext cx="4033157" cy="3139321"/>
          </a:xfrm>
          <a:prstGeom prst="rect">
            <a:avLst/>
          </a:prstGeom>
          <a:noFill/>
          <a:ln w="57150">
            <a:solidFill>
              <a:srgbClr val="FFC000"/>
            </a:solidFill>
          </a:ln>
        </p:spPr>
        <p:txBody>
          <a:bodyPr wrap="square" rtlCol="0">
            <a:spAutoFit/>
          </a:bodyPr>
          <a:lstStyle/>
          <a:p>
            <a:pPr algn="just"/>
            <a:r>
              <a:rPr lang="az-Latn-AZ" b="1" dirty="0"/>
              <a:t>Nitqin düzgünlüyü eyni dərəcədə onun forması və məzmununa hesablanmış anlayışdır, yəni formaca və məzmunca düzgün qurulmuş nitqdir. Düzgün nitqə yiyələnmək üçün təkcə qrammatik qaydalara riayət etmək azdır, ədəbi dilin digər normaları da nəzərdə saxlanılmalıdır. İlk növbədə, cümlələr məntiqi cəhətdən düzgün qurulmalı, dilin fonetik, leksik və qrammatik normaları pozulmamalıdır. </a:t>
            </a:r>
            <a:endParaRPr lang="en-US" b="1" dirty="0"/>
          </a:p>
        </p:txBody>
      </p:sp>
      <p:sp>
        <p:nvSpPr>
          <p:cNvPr id="7" name="TextBox 6"/>
          <p:cNvSpPr txBox="1"/>
          <p:nvPr/>
        </p:nvSpPr>
        <p:spPr>
          <a:xfrm>
            <a:off x="2449286" y="913047"/>
            <a:ext cx="4539342" cy="646331"/>
          </a:xfrm>
          <a:prstGeom prst="rect">
            <a:avLst/>
          </a:prstGeom>
          <a:noFill/>
        </p:spPr>
        <p:txBody>
          <a:bodyPr wrap="square" rtlCol="0">
            <a:spAutoFit/>
          </a:bodyPr>
          <a:lstStyle/>
          <a:p>
            <a:r>
              <a:rPr lang="az-Latn-AZ" sz="3600" b="1" i="1" dirty="0" smtClean="0">
                <a:solidFill>
                  <a:schemeClr val="accent2">
                    <a:lumMod val="50000"/>
                  </a:schemeClr>
                </a:solidFill>
              </a:rPr>
              <a:t>Nitqin düzgünlüyü</a:t>
            </a:r>
            <a:endParaRPr lang="en-US" sz="3600" b="1" i="1" dirty="0">
              <a:solidFill>
                <a:schemeClr val="accent2">
                  <a:lumMod val="50000"/>
                </a:schemeClr>
              </a:solidFill>
            </a:endParaRPr>
          </a:p>
        </p:txBody>
      </p:sp>
    </p:spTree>
    <p:extLst>
      <p:ext uri="{BB962C8B-B14F-4D97-AF65-F5344CB8AC3E}">
        <p14:creationId xmlns:p14="http://schemas.microsoft.com/office/powerpoint/2010/main" val="2998469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4" name="TextBox 3"/>
          <p:cNvSpPr txBox="1"/>
          <p:nvPr/>
        </p:nvSpPr>
        <p:spPr>
          <a:xfrm>
            <a:off x="2041071" y="816429"/>
            <a:ext cx="8262258" cy="830997"/>
          </a:xfrm>
          <a:prstGeom prst="rect">
            <a:avLst/>
          </a:prstGeom>
          <a:noFill/>
        </p:spPr>
        <p:txBody>
          <a:bodyPr wrap="square" rtlCol="0">
            <a:spAutoFit/>
          </a:bodyPr>
          <a:lstStyle/>
          <a:p>
            <a:pPr algn="ctr"/>
            <a:r>
              <a:rPr lang="az-Latn-AZ" sz="2400" b="1" i="1" dirty="0" smtClean="0">
                <a:solidFill>
                  <a:schemeClr val="accent6">
                    <a:lumMod val="50000"/>
                  </a:schemeClr>
                </a:solidFill>
              </a:rPr>
              <a:t>Təmiz nitq-könüllərə yol tapan</a:t>
            </a:r>
            <a:r>
              <a:rPr lang="en-US" sz="2400" b="1" i="1" dirty="0">
                <a:solidFill>
                  <a:schemeClr val="accent6">
                    <a:lumMod val="50000"/>
                  </a:schemeClr>
                </a:solidFill>
              </a:rPr>
              <a:t>,</a:t>
            </a:r>
            <a:r>
              <a:rPr lang="az-Latn-AZ" sz="2400" b="1" i="1" dirty="0" smtClean="0">
                <a:solidFill>
                  <a:schemeClr val="accent6">
                    <a:lumMod val="50000"/>
                  </a:schemeClr>
                </a:solidFill>
              </a:rPr>
              <a:t> ağılları aydınladan və fikirləri birləşdirən saf bir axardır!</a:t>
            </a:r>
          </a:p>
        </p:txBody>
      </p:sp>
      <p:pic>
        <p:nvPicPr>
          <p:cNvPr id="6" name="Picture 5"/>
          <p:cNvPicPr>
            <a:picLocks noChangeAspect="1"/>
          </p:cNvPicPr>
          <p:nvPr/>
        </p:nvPicPr>
        <p:blipFill>
          <a:blip r:embed="rId3"/>
          <a:stretch>
            <a:fillRect/>
          </a:stretch>
        </p:blipFill>
        <p:spPr>
          <a:xfrm>
            <a:off x="1567543" y="1647426"/>
            <a:ext cx="4131129" cy="4020911"/>
          </a:xfrm>
          <a:prstGeom prst="rect">
            <a:avLst/>
          </a:prstGeom>
        </p:spPr>
      </p:pic>
      <p:sp>
        <p:nvSpPr>
          <p:cNvPr id="7" name="TextBox 6"/>
          <p:cNvSpPr txBox="1"/>
          <p:nvPr/>
        </p:nvSpPr>
        <p:spPr>
          <a:xfrm>
            <a:off x="6025243" y="1647426"/>
            <a:ext cx="5045528" cy="4247317"/>
          </a:xfrm>
          <a:prstGeom prst="rect">
            <a:avLst/>
          </a:prstGeom>
          <a:noFill/>
        </p:spPr>
        <p:txBody>
          <a:bodyPr wrap="square" rtlCol="0">
            <a:spAutoFit/>
          </a:bodyPr>
          <a:lstStyle/>
          <a:p>
            <a:pPr algn="just"/>
            <a:r>
              <a:rPr lang="az-Latn-AZ" b="1" i="1"/>
              <a:t>Danışıq normalarından kənara çıxmayan, yararsız yad ünsürlərdən uzaq olan və milli ədəbi dilin qayda və qanunlarına uyğun gələn nitq “təmiz” adlanır. Belə nitq dil vasitələrinin təhrif olunmasına, ədəbi dilin normalarından kənara çıxmağa yol vermir. Əlbəttə,  hər bir şəxs öz nitqində həmişə bu tələbləri ödəyə bilmir.  Bəzilərinin nitqi düzgün, təmiz olmur, kələ-kötür olur. Belə nitq dilin təmizliyinə zərbə vurur. Dilin, nitqin təmizliyinin pozulmasının müəyyən səbəbləri var. Bunun birincisi dialektizmlərdir. Bəzilərinin nitqində həddən artıq yerli şivə və dialekt sözləri işlədilir. İkincisi, nitqdə varvarizm, vulqarizm və jarqonizmlərdən istifadədir.</a:t>
            </a:r>
            <a:endParaRPr lang="en-US" b="1" i="1"/>
          </a:p>
          <a:p>
            <a:pPr algn="just"/>
            <a:endParaRPr lang="en-US" b="1" i="1"/>
          </a:p>
        </p:txBody>
      </p:sp>
    </p:spTree>
    <p:extLst>
      <p:ext uri="{BB962C8B-B14F-4D97-AF65-F5344CB8AC3E}">
        <p14:creationId xmlns:p14="http://schemas.microsoft.com/office/powerpoint/2010/main" val="1458184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5313" y="0"/>
            <a:ext cx="8507184" cy="6858001"/>
          </a:xfrm>
          <a:prstGeom prst="rect">
            <a:avLst/>
          </a:prstGeom>
        </p:spPr>
      </p:pic>
      <p:sp>
        <p:nvSpPr>
          <p:cNvPr id="4" name="AutoShape 4" descr="blob:https://web.whatsapp.com/b9dd664a-e72b-4e2e-be17-dd5473843e3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837714" y="7937"/>
            <a:ext cx="4354285" cy="6850063"/>
          </a:xfrm>
          <a:prstGeom prst="rect">
            <a:avLst/>
          </a:prstGeom>
        </p:spPr>
      </p:pic>
      <p:sp>
        <p:nvSpPr>
          <p:cNvPr id="9" name="TextBox 8"/>
          <p:cNvSpPr txBox="1"/>
          <p:nvPr/>
        </p:nvSpPr>
        <p:spPr>
          <a:xfrm>
            <a:off x="656318" y="2559708"/>
            <a:ext cx="2070554" cy="1323439"/>
          </a:xfrm>
          <a:prstGeom prst="rect">
            <a:avLst/>
          </a:prstGeom>
          <a:noFill/>
        </p:spPr>
        <p:txBody>
          <a:bodyPr wrap="square" rtlCol="0">
            <a:spAutoFit/>
          </a:bodyPr>
          <a:lstStyle/>
          <a:p>
            <a:pPr algn="ctr"/>
            <a:r>
              <a:rPr lang="az-Latn-AZ" sz="1600" b="1" i="1" dirty="0" smtClean="0"/>
              <a:t>Nitqdə məhəlli dialektlərə və yerli şivələrə məxsus sözlərə yol verilməməlidir.</a:t>
            </a:r>
            <a:endParaRPr lang="en-US" sz="1600" b="1" i="1" dirty="0"/>
          </a:p>
        </p:txBody>
      </p:sp>
      <p:sp>
        <p:nvSpPr>
          <p:cNvPr id="10" name="TextBox 9"/>
          <p:cNvSpPr txBox="1"/>
          <p:nvPr/>
        </p:nvSpPr>
        <p:spPr>
          <a:xfrm>
            <a:off x="2013857" y="1102482"/>
            <a:ext cx="1921329" cy="923330"/>
          </a:xfrm>
          <a:prstGeom prst="rect">
            <a:avLst/>
          </a:prstGeom>
          <a:noFill/>
        </p:spPr>
        <p:txBody>
          <a:bodyPr wrap="square" rtlCol="0">
            <a:spAutoFit/>
          </a:bodyPr>
          <a:lstStyle/>
          <a:p>
            <a:pPr algn="ctr"/>
            <a:r>
              <a:rPr lang="az-Latn-AZ" b="1" i="1" dirty="0" smtClean="0"/>
              <a:t>Əcnəbi sözlər lüzumsuz işlədilməməlidir.</a:t>
            </a:r>
            <a:endParaRPr lang="en-US" b="1" i="1" dirty="0"/>
          </a:p>
        </p:txBody>
      </p:sp>
      <p:sp>
        <p:nvSpPr>
          <p:cNvPr id="11" name="TextBox 10"/>
          <p:cNvSpPr txBox="1"/>
          <p:nvPr/>
        </p:nvSpPr>
        <p:spPr>
          <a:xfrm>
            <a:off x="3273879" y="2641413"/>
            <a:ext cx="2008414" cy="1200329"/>
          </a:xfrm>
          <a:prstGeom prst="rect">
            <a:avLst/>
          </a:prstGeom>
          <a:noFill/>
        </p:spPr>
        <p:txBody>
          <a:bodyPr wrap="square" rtlCol="0">
            <a:spAutoFit/>
          </a:bodyPr>
          <a:lstStyle/>
          <a:p>
            <a:pPr algn="ctr"/>
            <a:r>
              <a:rPr lang="az-Latn-AZ" b="1" i="1" dirty="0" smtClean="0"/>
              <a:t>Tüfeyli sözlərlə bağlı qüsurlar aradan qaldırılmalıdır.</a:t>
            </a:r>
            <a:endParaRPr lang="en-US" b="1" i="1" dirty="0"/>
          </a:p>
        </p:txBody>
      </p:sp>
      <p:sp>
        <p:nvSpPr>
          <p:cNvPr id="12" name="TextBox 11"/>
          <p:cNvSpPr txBox="1"/>
          <p:nvPr/>
        </p:nvSpPr>
        <p:spPr>
          <a:xfrm>
            <a:off x="4702629" y="1102482"/>
            <a:ext cx="1649186" cy="923330"/>
          </a:xfrm>
          <a:prstGeom prst="rect">
            <a:avLst/>
          </a:prstGeom>
          <a:noFill/>
        </p:spPr>
        <p:txBody>
          <a:bodyPr wrap="square" rtlCol="0">
            <a:spAutoFit/>
          </a:bodyPr>
          <a:lstStyle/>
          <a:p>
            <a:pPr algn="ctr"/>
            <a:r>
              <a:rPr lang="az-Latn-AZ" b="1" i="1" dirty="0" smtClean="0"/>
              <a:t>Jarqon sözlər və ifadələrə yol verilməməlidir.</a:t>
            </a:r>
            <a:endParaRPr lang="en-US" b="1" i="1" dirty="0"/>
          </a:p>
        </p:txBody>
      </p:sp>
      <p:sp>
        <p:nvSpPr>
          <p:cNvPr id="13" name="TextBox 12"/>
          <p:cNvSpPr txBox="1"/>
          <p:nvPr/>
        </p:nvSpPr>
        <p:spPr>
          <a:xfrm>
            <a:off x="5796642" y="2502913"/>
            <a:ext cx="1943100" cy="1477328"/>
          </a:xfrm>
          <a:prstGeom prst="rect">
            <a:avLst/>
          </a:prstGeom>
          <a:noFill/>
        </p:spPr>
        <p:txBody>
          <a:bodyPr wrap="square" rtlCol="0">
            <a:spAutoFit/>
          </a:bodyPr>
          <a:lstStyle/>
          <a:p>
            <a:pPr algn="ctr"/>
            <a:r>
              <a:rPr lang="az-Latn-AZ" b="1" i="1" dirty="0" smtClean="0"/>
              <a:t>Mədəni kommunikasiya zamanı başqasını tənqid etmək olmaz.</a:t>
            </a:r>
            <a:endParaRPr lang="en-US" b="1" i="1" dirty="0"/>
          </a:p>
        </p:txBody>
      </p:sp>
    </p:spTree>
    <p:extLst>
      <p:ext uri="{BB962C8B-B14F-4D97-AF65-F5344CB8AC3E}">
        <p14:creationId xmlns:p14="http://schemas.microsoft.com/office/powerpoint/2010/main" val="263822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6858000"/>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03421" y="352699"/>
            <a:ext cx="6884126" cy="3997233"/>
          </a:xfrm>
          <a:prstGeom prst="ellipse">
            <a:avLst/>
          </a:prstGeom>
          <a:ln>
            <a:noFill/>
          </a:ln>
          <a:effectLst>
            <a:softEdge rad="112500"/>
          </a:effectLst>
        </p:spPr>
      </p:pic>
      <p:sp>
        <p:nvSpPr>
          <p:cNvPr id="6" name="TextBox 5"/>
          <p:cNvSpPr txBox="1"/>
          <p:nvPr/>
        </p:nvSpPr>
        <p:spPr>
          <a:xfrm>
            <a:off x="4572000" y="4131129"/>
            <a:ext cx="6890657" cy="2308324"/>
          </a:xfrm>
          <a:prstGeom prst="rect">
            <a:avLst/>
          </a:prstGeom>
          <a:noFill/>
        </p:spPr>
        <p:txBody>
          <a:bodyPr wrap="square" rtlCol="0">
            <a:spAutoFit/>
          </a:bodyPr>
          <a:lstStyle/>
          <a:p>
            <a:pPr algn="ctr"/>
            <a:r>
              <a:rPr lang="az-Latn-AZ" b="1" i="1" dirty="0"/>
              <a:t>Nitqin zənginliyi dil və nitq əlaqəsi əsasında meydana gəlir. Nitqdə müxtəlif və təkrarlanmayan dil vahidlərinin işlədilməsi nitqi zənginləşdirir. Nitqdə eyni işarələr və işarələr həlqəsi nə qədər az təkrarlanarsa, nitq o qədər qazanar, zəngin olar. Bu, o deməkdir ki, dil strukturu nə qədər zəngin olarsa, nitq də o qədər zəngin olacaq. Nitqdə eyni dil ünsürlərinin yersiz təkrarlanması, eyni konstruksiya və formaların dalbadal verilməsi, düzülməsi, şablon ifadə vasitələrinə tez-tez müraciət nitqi zənginləşdirmir. </a:t>
            </a:r>
            <a:endParaRPr lang="en-US" b="1" i="1" dirty="0"/>
          </a:p>
        </p:txBody>
      </p:sp>
      <p:sp>
        <p:nvSpPr>
          <p:cNvPr id="7" name="TextBox 6"/>
          <p:cNvSpPr txBox="1"/>
          <p:nvPr/>
        </p:nvSpPr>
        <p:spPr>
          <a:xfrm>
            <a:off x="4503421" y="1"/>
            <a:ext cx="7530736" cy="523220"/>
          </a:xfrm>
          <a:prstGeom prst="rect">
            <a:avLst/>
          </a:prstGeom>
          <a:noFill/>
        </p:spPr>
        <p:txBody>
          <a:bodyPr wrap="square" rtlCol="0">
            <a:spAutoFit/>
          </a:bodyPr>
          <a:lstStyle/>
          <a:p>
            <a:r>
              <a:rPr lang="az-Latn-AZ" sz="2800" b="1" i="1" dirty="0" smtClean="0">
                <a:solidFill>
                  <a:srgbClr val="FF3300"/>
                </a:solidFill>
              </a:rPr>
              <a:t>Nitqin Zənginliyi-fikirlərin dolğun təsviri!</a:t>
            </a:r>
            <a:endParaRPr lang="en-US" sz="2800" b="1" i="1" dirty="0">
              <a:solidFill>
                <a:srgbClr val="FF3300"/>
              </a:solidFill>
            </a:endParaRPr>
          </a:p>
        </p:txBody>
      </p:sp>
    </p:spTree>
    <p:extLst>
      <p:ext uri="{BB962C8B-B14F-4D97-AF65-F5344CB8AC3E}">
        <p14:creationId xmlns:p14="http://schemas.microsoft.com/office/powerpoint/2010/main" val="344782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7999"/>
          </a:xfrm>
          <a:prstGeom prst="rect">
            <a:avLst/>
          </a:prstGeom>
        </p:spPr>
      </p:pic>
      <p:sp>
        <p:nvSpPr>
          <p:cNvPr id="4" name="TextBox 3"/>
          <p:cNvSpPr txBox="1"/>
          <p:nvPr/>
        </p:nvSpPr>
        <p:spPr>
          <a:xfrm>
            <a:off x="653144" y="2736794"/>
            <a:ext cx="3086099" cy="1661993"/>
          </a:xfrm>
          <a:prstGeom prst="rect">
            <a:avLst/>
          </a:prstGeom>
          <a:noFill/>
        </p:spPr>
        <p:txBody>
          <a:bodyPr wrap="square" rtlCol="0">
            <a:spAutoFit/>
          </a:bodyPr>
          <a:lstStyle/>
          <a:p>
            <a:pPr algn="ctr"/>
            <a:r>
              <a:rPr lang="az-Latn-AZ" sz="2800" b="1" i="1" dirty="0" smtClean="0"/>
              <a:t>İşgüzar kommunikasiyanın ümumi strukturları</a:t>
            </a:r>
          </a:p>
          <a:p>
            <a:pPr algn="ctr"/>
            <a:endParaRPr lang="en-US" b="1" i="1" dirty="0"/>
          </a:p>
        </p:txBody>
      </p:sp>
      <p:sp>
        <p:nvSpPr>
          <p:cNvPr id="6" name="TextBox 5"/>
          <p:cNvSpPr txBox="1"/>
          <p:nvPr/>
        </p:nvSpPr>
        <p:spPr>
          <a:xfrm>
            <a:off x="5715000" y="506186"/>
            <a:ext cx="4343400" cy="707886"/>
          </a:xfrm>
          <a:prstGeom prst="rect">
            <a:avLst/>
          </a:prstGeom>
          <a:noFill/>
        </p:spPr>
        <p:txBody>
          <a:bodyPr wrap="square" rtlCol="0">
            <a:spAutoFit/>
          </a:bodyPr>
          <a:lstStyle/>
          <a:p>
            <a:r>
              <a:rPr lang="az-Latn-AZ" sz="2000" b="1" i="1" dirty="0" smtClean="0"/>
              <a:t>İşgüzar söhbətə hazırlıq: görüş yerinin və vaxtının müəyyənləşdirilməsi</a:t>
            </a:r>
            <a:endParaRPr lang="en-US" sz="2000" b="1" i="1" dirty="0"/>
          </a:p>
        </p:txBody>
      </p:sp>
      <p:sp>
        <p:nvSpPr>
          <p:cNvPr id="7" name="TextBox 6"/>
          <p:cNvSpPr txBox="1"/>
          <p:nvPr/>
        </p:nvSpPr>
        <p:spPr>
          <a:xfrm>
            <a:off x="6694713" y="1720258"/>
            <a:ext cx="4425043" cy="400110"/>
          </a:xfrm>
          <a:prstGeom prst="rect">
            <a:avLst/>
          </a:prstGeom>
          <a:noFill/>
        </p:spPr>
        <p:txBody>
          <a:bodyPr wrap="square" rtlCol="0">
            <a:spAutoFit/>
          </a:bodyPr>
          <a:lstStyle/>
          <a:p>
            <a:r>
              <a:rPr lang="az-Latn-AZ" sz="2000" b="1" dirty="0" smtClean="0"/>
              <a:t>Söhbətə başlanğıc: Əlaqə yaratma</a:t>
            </a:r>
            <a:endParaRPr lang="en-US" sz="2000" b="1" dirty="0"/>
          </a:p>
        </p:txBody>
      </p:sp>
      <p:sp>
        <p:nvSpPr>
          <p:cNvPr id="8" name="TextBox 7"/>
          <p:cNvSpPr txBox="1"/>
          <p:nvPr/>
        </p:nvSpPr>
        <p:spPr>
          <a:xfrm>
            <a:off x="7119257" y="2736794"/>
            <a:ext cx="4163786" cy="400110"/>
          </a:xfrm>
          <a:prstGeom prst="rect">
            <a:avLst/>
          </a:prstGeom>
          <a:noFill/>
        </p:spPr>
        <p:txBody>
          <a:bodyPr wrap="square" rtlCol="0">
            <a:spAutoFit/>
          </a:bodyPr>
          <a:lstStyle/>
          <a:p>
            <a:r>
              <a:rPr lang="az-Latn-AZ" sz="2000" b="1" dirty="0" smtClean="0"/>
              <a:t>Əsaslandırma</a:t>
            </a:r>
            <a:endParaRPr lang="en-US" sz="2000" b="1" dirty="0"/>
          </a:p>
        </p:txBody>
      </p:sp>
      <p:sp>
        <p:nvSpPr>
          <p:cNvPr id="9" name="TextBox 8"/>
          <p:cNvSpPr txBox="1"/>
          <p:nvPr/>
        </p:nvSpPr>
        <p:spPr>
          <a:xfrm>
            <a:off x="7119257" y="3869223"/>
            <a:ext cx="4310743" cy="400110"/>
          </a:xfrm>
          <a:prstGeom prst="rect">
            <a:avLst/>
          </a:prstGeom>
          <a:noFill/>
        </p:spPr>
        <p:txBody>
          <a:bodyPr wrap="square" rtlCol="0">
            <a:spAutoFit/>
          </a:bodyPr>
          <a:lstStyle/>
          <a:p>
            <a:r>
              <a:rPr lang="az-Latn-AZ" sz="2000" b="1" dirty="0" smtClean="0"/>
              <a:t>Qərar qəbul edilməsi</a:t>
            </a:r>
            <a:endParaRPr lang="en-US" sz="2000" b="1" dirty="0"/>
          </a:p>
        </p:txBody>
      </p:sp>
      <p:sp>
        <p:nvSpPr>
          <p:cNvPr id="10" name="TextBox 9"/>
          <p:cNvSpPr txBox="1"/>
          <p:nvPr/>
        </p:nvSpPr>
        <p:spPr>
          <a:xfrm>
            <a:off x="6694713" y="4963501"/>
            <a:ext cx="4212773" cy="400110"/>
          </a:xfrm>
          <a:prstGeom prst="rect">
            <a:avLst/>
          </a:prstGeom>
          <a:noFill/>
        </p:spPr>
        <p:txBody>
          <a:bodyPr wrap="square" rtlCol="0">
            <a:spAutoFit/>
          </a:bodyPr>
          <a:lstStyle/>
          <a:p>
            <a:r>
              <a:rPr lang="az-Latn-AZ" sz="2000" b="1" dirty="0" smtClean="0"/>
              <a:t>Razılıq əldə olunması</a:t>
            </a:r>
            <a:endParaRPr lang="en-US" sz="2000" b="1" dirty="0"/>
          </a:p>
        </p:txBody>
      </p:sp>
      <p:sp>
        <p:nvSpPr>
          <p:cNvPr id="11" name="TextBox 10"/>
          <p:cNvSpPr txBox="1"/>
          <p:nvPr/>
        </p:nvSpPr>
        <p:spPr>
          <a:xfrm>
            <a:off x="5715000" y="5873698"/>
            <a:ext cx="4180114" cy="707886"/>
          </a:xfrm>
          <a:prstGeom prst="rect">
            <a:avLst/>
          </a:prstGeom>
          <a:noFill/>
        </p:spPr>
        <p:txBody>
          <a:bodyPr wrap="square" rtlCol="0">
            <a:spAutoFit/>
          </a:bodyPr>
          <a:lstStyle/>
          <a:p>
            <a:pPr algn="ctr"/>
            <a:r>
              <a:rPr lang="az-Latn-AZ" sz="2000" b="1" dirty="0" smtClean="0"/>
              <a:t>Söhbətin yekunlaşdırılması və nəticələrinin təhlili</a:t>
            </a:r>
            <a:endParaRPr lang="en-US" sz="2000" b="1" dirty="0"/>
          </a:p>
        </p:txBody>
      </p:sp>
    </p:spTree>
    <p:extLst>
      <p:ext uri="{BB962C8B-B14F-4D97-AF65-F5344CB8AC3E}">
        <p14:creationId xmlns:p14="http://schemas.microsoft.com/office/powerpoint/2010/main" val="138939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575071" y="1340165"/>
            <a:ext cx="3639910" cy="3022147"/>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p:cNvPicPr>
            <a:picLocks noChangeAspect="1"/>
          </p:cNvPicPr>
          <p:nvPr/>
        </p:nvPicPr>
        <p:blipFill>
          <a:blip r:embed="rId4"/>
          <a:stretch>
            <a:fillRect/>
          </a:stretch>
        </p:blipFill>
        <p:spPr>
          <a:xfrm rot="753302">
            <a:off x="2331925" y="3222074"/>
            <a:ext cx="3766110" cy="3219859"/>
          </a:xfrm>
          <a:prstGeom prst="rect">
            <a:avLst/>
          </a:prstGeom>
          <a:solidFill>
            <a:srgbClr val="FFFFFF">
              <a:shade val="85000"/>
            </a:srgbClr>
          </a:solidFill>
          <a:ln w="190500" cap="sq">
            <a:solidFill>
              <a:schemeClr val="accent2">
                <a:lumMod val="60000"/>
                <a:lumOff val="4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TextBox 9"/>
          <p:cNvSpPr txBox="1"/>
          <p:nvPr/>
        </p:nvSpPr>
        <p:spPr>
          <a:xfrm>
            <a:off x="6674191" y="2284820"/>
            <a:ext cx="5294652" cy="4154984"/>
          </a:xfrm>
          <a:prstGeom prst="rect">
            <a:avLst/>
          </a:prstGeom>
          <a:solidFill>
            <a:schemeClr val="accent2">
              <a:lumMod val="20000"/>
              <a:lumOff val="80000"/>
            </a:schemeClr>
          </a:solidFill>
          <a:ln w="57150">
            <a:solidFill>
              <a:schemeClr val="accent2">
                <a:lumMod val="75000"/>
              </a:schemeClr>
            </a:solidFill>
          </a:ln>
        </p:spPr>
        <p:txBody>
          <a:bodyPr wrap="square" rtlCol="0">
            <a:spAutoFit/>
          </a:bodyPr>
          <a:lstStyle/>
          <a:p>
            <a:pPr algn="ctr"/>
            <a:r>
              <a:rPr lang="az-Latn-AZ" sz="2400" b="1" i="1" dirty="0">
                <a:ln w="0"/>
                <a:effectLst>
                  <a:outerShdw blurRad="38100" dist="19050" dir="2700000" algn="tl" rotWithShape="0">
                    <a:schemeClr val="dk1">
                      <a:alpha val="40000"/>
                    </a:schemeClr>
                  </a:outerShdw>
                </a:effectLst>
              </a:rPr>
              <a:t>Nitq üçün aydınlıq, səlislik və yığcamlıq yüksək qiymətləndirilir. Nitqin düzgünlüyü fikrin aydın  ifadəsinin ilkin şərti sayılır. İnsan ifadə edəcəyi mövzu haqqında mükəmməl məlumata malik olub, onu dərindən və yaxşı bilirsə, müvafiq dil vasitələri hesabına nitqində sözçülüyə yol verməz, fikrini maraqlı qurar, dolaşıq cümlələrlə deyil, sadə, münasib cümlələrlə deyəcəyi faktları ifadə etməyi bacarar. </a:t>
            </a:r>
            <a:endParaRPr lang="en-US" sz="2400" b="1" i="1"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83954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Fac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Wis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TotalTime>
  <Words>1210</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19</vt:i4>
      </vt:variant>
    </vt:vector>
  </HeadingPairs>
  <TitlesOfParts>
    <vt:vector size="34" baseType="lpstr">
      <vt:lpstr>Algerian</vt:lpstr>
      <vt:lpstr>Arial</vt:lpstr>
      <vt:lpstr>Calibri</vt:lpstr>
      <vt:lpstr>Calibri Light</vt:lpstr>
      <vt:lpstr>Century</vt:lpstr>
      <vt:lpstr>Century Gothic</vt:lpstr>
      <vt:lpstr>Trebuchet MS</vt:lpstr>
      <vt:lpstr>Wingdings</vt:lpstr>
      <vt:lpstr>Wingdings 3</vt:lpstr>
      <vt:lpstr>Office Theme</vt:lpstr>
      <vt:lpstr>Retrospect</vt:lpstr>
      <vt:lpstr>1_Retrospect</vt:lpstr>
      <vt:lpstr>Facet</vt:lpstr>
      <vt:lpstr>Wisp</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35</cp:revision>
  <dcterms:created xsi:type="dcterms:W3CDTF">2024-12-02T11:28:01Z</dcterms:created>
  <dcterms:modified xsi:type="dcterms:W3CDTF">2024-12-02T17:18:14Z</dcterms:modified>
</cp:coreProperties>
</file>